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90" r:id="rId3"/>
    <p:sldId id="305" r:id="rId4"/>
    <p:sldId id="310" r:id="rId5"/>
    <p:sldId id="309" r:id="rId6"/>
    <p:sldId id="320" r:id="rId7"/>
    <p:sldId id="321" r:id="rId8"/>
    <p:sldId id="317" r:id="rId9"/>
    <p:sldId id="322" r:id="rId10"/>
    <p:sldId id="298" r:id="rId11"/>
    <p:sldId id="297" r:id="rId12"/>
  </p:sldIdLst>
  <p:sldSz cx="9144000" cy="5143500" type="screen16x9"/>
  <p:notesSz cx="6858000" cy="9144000"/>
  <p:embeddedFontLst>
    <p:embeddedFont>
      <p:font typeface="Alfa Slab One" pitchFamily="2" charset="77"/>
      <p:regular r:id="rId14"/>
    </p:embeddedFont>
    <p:embeddedFont>
      <p:font typeface="Proxima Nova" panose="02000506030000020004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205886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8 of Bollywood Brass?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346007" y="333257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Improvising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Following a conductor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346007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notes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 C and 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draw a treble clef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DD02B7-36EB-CE45-BCA4-0A0AE6908AF7}"/>
              </a:ext>
            </a:extLst>
          </p:cNvPr>
          <p:cNvSpPr/>
          <p:nvPr/>
        </p:nvSpPr>
        <p:spPr>
          <a:xfrm>
            <a:off x="6221114" y="4152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About the sitar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E2C7F-9D16-AC4E-BCEA-98198F05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69" y="1938838"/>
            <a:ext cx="3084374" cy="18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8 – Masala Mix!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511674" y="505249"/>
            <a:ext cx="8191986" cy="166968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Improvising……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making it up on the spot </a:t>
            </a:r>
          </a:p>
          <a:p>
            <a:pPr algn="ctr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using the note C &amp; D and your own rhythms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674" y="3944132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82A9D-FA26-0D45-982D-C5B1FC3CC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360997"/>
            <a:ext cx="3143620" cy="1126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94D6F-EB6F-4A44-B5CD-A73FE2089FF0}"/>
              </a:ext>
            </a:extLst>
          </p:cNvPr>
          <p:cNvSpPr/>
          <p:nvPr/>
        </p:nvSpPr>
        <p:spPr>
          <a:xfrm>
            <a:off x="3042676" y="2462460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B2941-EB5F-FF46-977C-8714F2AB8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74777"/>
            <a:ext cx="3189112" cy="851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B80F06-E370-7E4C-82C7-3B171A1D8CFE}"/>
              </a:ext>
            </a:extLst>
          </p:cNvPr>
          <p:cNvSpPr/>
          <p:nvPr/>
        </p:nvSpPr>
        <p:spPr>
          <a:xfrm>
            <a:off x="3042675" y="3651874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372" y="3558061"/>
            <a:ext cx="4182502" cy="693409"/>
          </a:xfrm>
        </p:spPr>
        <p:txBody>
          <a:bodyPr/>
          <a:lstStyle/>
          <a:p>
            <a:r>
              <a:rPr lang="en-US" sz="2400" dirty="0"/>
              <a:t>Write the notes C &amp;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Draw 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7" y="2081310"/>
            <a:ext cx="4401527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Try drawing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848932" y="133350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TRY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Reading &amp; writing music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993F8-F75A-1A49-96BE-3CC1DD7A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5" y="3459296"/>
            <a:ext cx="1978451" cy="9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D3A84-B1DA-9445-BF8E-C46169C6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4" y="558799"/>
            <a:ext cx="3817347" cy="2293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63A9BD-D176-CD49-82DF-CCEC7A03D21B}"/>
              </a:ext>
            </a:extLst>
          </p:cNvPr>
          <p:cNvSpPr/>
          <p:nvPr/>
        </p:nvSpPr>
        <p:spPr>
          <a:xfrm>
            <a:off x="6121782" y="782097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sitar</a:t>
            </a:r>
          </a:p>
        </p:txBody>
      </p:sp>
      <p:pic>
        <p:nvPicPr>
          <p:cNvPr id="6" name="Sitar ">
            <a:hlinkClick r:id="" action="ppaction://media"/>
            <a:extLst>
              <a:ext uri="{FF2B5EF4-FFF2-40B4-BE49-F238E27FC236}">
                <a16:creationId xmlns:a16="http://schemas.microsoft.com/office/drawing/2014/main" id="{5E9EBACA-BD5A-DB4E-B4CC-250DECBCF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6967" y="33031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F2A00-A0E7-D34E-83EF-A7662386C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03" y="367596"/>
            <a:ext cx="2945732" cy="297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53EA5-1AB9-DA48-9DE6-9D84FEAE3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39" y="367596"/>
            <a:ext cx="3421743" cy="2610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30BD1-CAFC-8E49-AD2B-D80F9E70A397}"/>
              </a:ext>
            </a:extLst>
          </p:cNvPr>
          <p:cNvSpPr txBox="1"/>
          <p:nvPr/>
        </p:nvSpPr>
        <p:spPr>
          <a:xfrm>
            <a:off x="509839" y="3185507"/>
            <a:ext cx="372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George Harrison       and      Ravi </a:t>
            </a:r>
            <a:r>
              <a:rPr lang="en-US" dirty="0" err="1">
                <a:solidFill>
                  <a:schemeClr val="bg1"/>
                </a:solidFill>
              </a:rPr>
              <a:t>Shanker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(One of the Beatles)</a:t>
            </a:r>
          </a:p>
        </p:txBody>
      </p:sp>
      <p:pic>
        <p:nvPicPr>
          <p:cNvPr id="8" name="04 Love You To.m4a">
            <a:hlinkClick r:id="" action="ppaction://media"/>
            <a:extLst>
              <a:ext uri="{FF2B5EF4-FFF2-40B4-BE49-F238E27FC236}">
                <a16:creationId xmlns:a16="http://schemas.microsoft.com/office/drawing/2014/main" id="{801E9F62-78DE-5E48-ACB9-C91A7DE8E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00" y="40050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35AF-0023-0A4C-B0A1-5C140C05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6027"/>
            <a:ext cx="3897693" cy="756471"/>
          </a:xfrm>
        </p:spPr>
        <p:txBody>
          <a:bodyPr/>
          <a:lstStyle/>
          <a:p>
            <a:pPr algn="ctr"/>
            <a:r>
              <a:rPr lang="en-US" sz="2800" dirty="0"/>
              <a:t>Play Bhangra Style</a:t>
            </a:r>
            <a:br>
              <a:rPr lang="en-US" sz="2800" dirty="0"/>
            </a:br>
            <a:r>
              <a:rPr lang="en-US" sz="1800" dirty="0"/>
              <a:t>using the note C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032A-64AB-064B-BA11-3E5DB3C26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262165"/>
            <a:ext cx="2775857" cy="1661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ED44D-2064-E84F-8F32-022A1BC034CE}"/>
              </a:ext>
            </a:extLst>
          </p:cNvPr>
          <p:cNvSpPr txBox="1"/>
          <p:nvPr/>
        </p:nvSpPr>
        <p:spPr>
          <a:xfrm>
            <a:off x="311700" y="1623869"/>
            <a:ext cx="4249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CDA08-A165-794B-85D0-4F9BDD5B45FD}"/>
              </a:ext>
            </a:extLst>
          </p:cNvPr>
          <p:cNvSpPr txBox="1"/>
          <p:nvPr/>
        </p:nvSpPr>
        <p:spPr>
          <a:xfrm>
            <a:off x="3810000" y="2970904"/>
            <a:ext cx="480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Yes…..Yes……. We will play it like this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7" name="03 Play Bhangra Style (trumpet, slow).m4a">
            <a:hlinkClick r:id="" action="ppaction://media"/>
            <a:extLst>
              <a:ext uri="{FF2B5EF4-FFF2-40B4-BE49-F238E27FC236}">
                <a16:creationId xmlns:a16="http://schemas.microsoft.com/office/drawing/2014/main" id="{6FFC07EC-A782-D846-A043-9F3E4D7D5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746" y="3620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E2141-49DB-6546-9BB1-66542F15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790572"/>
            <a:ext cx="8077200" cy="118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5A1C-4523-D444-B37A-B7E53533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86" y="2855814"/>
            <a:ext cx="8077200" cy="78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1243-4E62-734F-A9A3-88D896C1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493" y="3951488"/>
            <a:ext cx="1510393" cy="968931"/>
          </a:xfrm>
          <a:prstGeom prst="rect">
            <a:avLst/>
          </a:prstGeom>
        </p:spPr>
      </p:pic>
      <p:pic>
        <p:nvPicPr>
          <p:cNvPr id="9" name="07 Masala Mix (trumpet, slow).m4a">
            <a:hlinkClick r:id="" action="ppaction://media"/>
            <a:extLst>
              <a:ext uri="{FF2B5EF4-FFF2-40B4-BE49-F238E27FC236}">
                <a16:creationId xmlns:a16="http://schemas.microsoft.com/office/drawing/2014/main" id="{23593E01-4E69-A34C-A635-7DF9F2C5F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0904" y="4029553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C8679-A98F-AD47-8243-D1F8D60A5710}"/>
              </a:ext>
            </a:extLst>
          </p:cNvPr>
          <p:cNvSpPr txBox="1"/>
          <p:nvPr/>
        </p:nvSpPr>
        <p:spPr>
          <a:xfrm>
            <a:off x="614855" y="2465209"/>
            <a:ext cx="163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MIDDLE 8</a:t>
            </a:r>
          </a:p>
        </p:txBody>
      </p:sp>
    </p:spTree>
    <p:extLst>
      <p:ext uri="{BB962C8B-B14F-4D97-AF65-F5344CB8AC3E}">
        <p14:creationId xmlns:p14="http://schemas.microsoft.com/office/powerpoint/2010/main" val="6864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193</Words>
  <Application>Microsoft Macintosh PowerPoint</Application>
  <PresentationFormat>On-screen Show (16:9)</PresentationFormat>
  <Paragraphs>38</Paragraphs>
  <Slides>11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Write the notes C &amp; D</vt:lpstr>
      <vt:lpstr>PowerPoint Presentation</vt:lpstr>
      <vt:lpstr>PowerPoint Presentation</vt:lpstr>
      <vt:lpstr>Play Bhangra Style using the note C</vt:lpstr>
      <vt:lpstr>PowerPoint Presentation</vt:lpstr>
      <vt:lpstr>What have we learned in  Lesson 8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92</cp:revision>
  <dcterms:modified xsi:type="dcterms:W3CDTF">2021-12-15T15:13:58Z</dcterms:modified>
</cp:coreProperties>
</file>