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5"/>
  </p:notesMasterIdLst>
  <p:sldIdLst>
    <p:sldId id="256" r:id="rId2"/>
    <p:sldId id="290" r:id="rId3"/>
    <p:sldId id="305" r:id="rId4"/>
    <p:sldId id="310" r:id="rId5"/>
    <p:sldId id="307" r:id="rId6"/>
    <p:sldId id="317" r:id="rId7"/>
    <p:sldId id="318" r:id="rId8"/>
    <p:sldId id="319" r:id="rId9"/>
    <p:sldId id="315" r:id="rId10"/>
    <p:sldId id="316" r:id="rId11"/>
    <p:sldId id="309" r:id="rId12"/>
    <p:sldId id="298" r:id="rId13"/>
    <p:sldId id="297" r:id="rId14"/>
  </p:sldIdLst>
  <p:sldSz cx="9144000" cy="5143500" type="screen16x9"/>
  <p:notesSz cx="6858000" cy="9144000"/>
  <p:embeddedFontLst>
    <p:embeddedFont>
      <p:font typeface="Alfa Slab One" pitchFamily="2" charset="77"/>
      <p:regular r:id="rId16"/>
    </p:embeddedFont>
    <p:embeddedFont>
      <p:font typeface="Proxima Nova" panose="02000506030000020004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279757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474" y="374380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1081-8E37-BD49-B37B-0B36B1C5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37" y="528809"/>
            <a:ext cx="3191664" cy="718007"/>
          </a:xfrm>
        </p:spPr>
        <p:txBody>
          <a:bodyPr/>
          <a:lstStyle/>
          <a:p>
            <a:r>
              <a:rPr lang="en-US" sz="2400" dirty="0"/>
              <a:t>Let’s play C and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92AD2-05D1-B14C-A6D5-199C3AF1C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44" y="1556954"/>
            <a:ext cx="7987229" cy="1162754"/>
          </a:xfrm>
          <a:prstGeom prst="rect">
            <a:avLst/>
          </a:prstGeom>
        </p:spPr>
      </p:pic>
      <p:pic>
        <p:nvPicPr>
          <p:cNvPr id="5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0E067477-3E1A-0A4B-86BB-AFC020A81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4225" y="3015803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D291F2-B2A7-D247-82A3-097EC0214C7D}"/>
              </a:ext>
            </a:extLst>
          </p:cNvPr>
          <p:cNvSpPr txBox="1"/>
          <p:nvPr/>
        </p:nvSpPr>
        <p:spPr>
          <a:xfrm>
            <a:off x="5878727" y="3890158"/>
            <a:ext cx="293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Answer the teacher using C and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1BB50-429E-1F40-8DEA-2838ABDC1010}"/>
              </a:ext>
            </a:extLst>
          </p:cNvPr>
          <p:cNvSpPr txBox="1"/>
          <p:nvPr/>
        </p:nvSpPr>
        <p:spPr>
          <a:xfrm>
            <a:off x="532037" y="3015803"/>
            <a:ext cx="2930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Copy the teacher. Listen to any changes in pitch. It always starts on C!</a:t>
            </a:r>
          </a:p>
        </p:txBody>
      </p:sp>
    </p:spTree>
    <p:extLst>
      <p:ext uri="{BB962C8B-B14F-4D97-AF65-F5344CB8AC3E}">
        <p14:creationId xmlns:p14="http://schemas.microsoft.com/office/powerpoint/2010/main" val="2274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8B1F-BE1D-834A-8225-1A0EEB6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372" y="3558061"/>
            <a:ext cx="4182502" cy="693409"/>
          </a:xfrm>
        </p:spPr>
        <p:txBody>
          <a:bodyPr/>
          <a:lstStyle/>
          <a:p>
            <a:r>
              <a:rPr lang="en-US" sz="2400" dirty="0"/>
              <a:t>Write the notes C &amp;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6C16-F994-D849-A23D-A5A57BC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6" y="748393"/>
            <a:ext cx="1995183" cy="101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912B5-7138-964C-B0A3-9FAE4D3C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86" y="1918607"/>
            <a:ext cx="1995183" cy="1018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4D0725-A73C-0A4C-A856-8F7FD56AB360}"/>
              </a:ext>
            </a:extLst>
          </p:cNvPr>
          <p:cNvSpPr txBox="1">
            <a:spLocks/>
          </p:cNvSpPr>
          <p:nvPr/>
        </p:nvSpPr>
        <p:spPr>
          <a:xfrm>
            <a:off x="3582948" y="909234"/>
            <a:ext cx="2928114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Draw 5 lines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399CBC-F01A-294C-975D-EA5831E867C7}"/>
              </a:ext>
            </a:extLst>
          </p:cNvPr>
          <p:cNvSpPr txBox="1">
            <a:spLocks/>
          </p:cNvSpPr>
          <p:nvPr/>
        </p:nvSpPr>
        <p:spPr>
          <a:xfrm>
            <a:off x="3354347" y="2081310"/>
            <a:ext cx="4401527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Try drawing a treble clef</a:t>
            </a:r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AA166275-D48D-4B4F-8DFA-B1E72A31E1DA}"/>
              </a:ext>
            </a:extLst>
          </p:cNvPr>
          <p:cNvSpPr/>
          <p:nvPr/>
        </p:nvSpPr>
        <p:spPr>
          <a:xfrm>
            <a:off x="6848932" y="133350"/>
            <a:ext cx="2100943" cy="1785257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TRY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Reading &amp; writing music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993F8-F75A-1A49-96BE-3CC1DD7A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5" y="3459296"/>
            <a:ext cx="1978451" cy="9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4" y="205886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7 of Bollywood Brass?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346007" y="333257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Improvising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Following a conductor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346007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and reading the notes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 C and 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386D-0F23-E74E-AD43-5992F0F551F8}"/>
              </a:ext>
            </a:extLst>
          </p:cNvPr>
          <p:cNvSpPr/>
          <p:nvPr/>
        </p:nvSpPr>
        <p:spPr>
          <a:xfrm>
            <a:off x="6847647" y="193883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draw a treble clef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45B400-51FB-224D-9883-439C1696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38" y="1476306"/>
            <a:ext cx="2508151" cy="286164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DD02B7-36EB-CE45-BCA4-0A0AE6908AF7}"/>
              </a:ext>
            </a:extLst>
          </p:cNvPr>
          <p:cNvSpPr/>
          <p:nvPr/>
        </p:nvSpPr>
        <p:spPr>
          <a:xfrm>
            <a:off x="6221114" y="4152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About a Bollywood actress</a:t>
            </a:r>
          </a:p>
        </p:txBody>
      </p:sp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7 – Brass!!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328801" y="802493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Revision – How 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246367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842261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87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460376" y="505249"/>
            <a:ext cx="8294579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Improvising……</a:t>
            </a:r>
          </a:p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making it up on the spot </a:t>
            </a:r>
          </a:p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using the note C and your own rhythms!</a:t>
            </a:r>
          </a:p>
        </p:txBody>
      </p:sp>
      <p:pic>
        <p:nvPicPr>
          <p:cNvPr id="9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F54BEA25-3AB6-1148-992D-C4D76E46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4347" y="2868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91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BD4A-90B7-D340-B06B-51787D4C581C}"/>
              </a:ext>
            </a:extLst>
          </p:cNvPr>
          <p:cNvSpPr/>
          <p:nvPr/>
        </p:nvSpPr>
        <p:spPr>
          <a:xfrm>
            <a:off x="347074" y="327005"/>
            <a:ext cx="82670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play ‘Bhangra Style’! – with the trumpet/trombone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2C4C2-EF0A-A648-AB68-9AEDCF5C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383" y="961425"/>
            <a:ext cx="2886738" cy="1659875"/>
          </a:xfrm>
          <a:prstGeom prst="rect">
            <a:avLst/>
          </a:prstGeom>
        </p:spPr>
      </p:pic>
      <p:pic>
        <p:nvPicPr>
          <p:cNvPr id="8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743BF327-FA68-BE41-8DE8-186CFE691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231" y="961425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F2C08-F32F-5540-A418-8BC8C1A39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67" y="2930639"/>
            <a:ext cx="7531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35AF-0023-0A4C-B0A1-5C140C05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36027"/>
            <a:ext cx="3897693" cy="756471"/>
          </a:xfrm>
        </p:spPr>
        <p:txBody>
          <a:bodyPr/>
          <a:lstStyle/>
          <a:p>
            <a:pPr algn="ctr"/>
            <a:r>
              <a:rPr lang="en-US" sz="2800" dirty="0"/>
              <a:t>Play Bhangra Style</a:t>
            </a:r>
            <a:br>
              <a:rPr lang="en-US" sz="2800" dirty="0"/>
            </a:br>
            <a:r>
              <a:rPr lang="en-US" sz="1800" dirty="0"/>
              <a:t>using the note C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3032A-64AB-064B-BA11-3E5DB3C26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262165"/>
            <a:ext cx="2775857" cy="1661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ED44D-2064-E84F-8F32-022A1BC034CE}"/>
              </a:ext>
            </a:extLst>
          </p:cNvPr>
          <p:cNvSpPr txBox="1"/>
          <p:nvPr/>
        </p:nvSpPr>
        <p:spPr>
          <a:xfrm>
            <a:off x="311701" y="2046514"/>
            <a:ext cx="4249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We’re </a:t>
            </a:r>
            <a:r>
              <a:rPr lang="en-US" sz="2000" dirty="0" err="1">
                <a:solidFill>
                  <a:srgbClr val="FFC000"/>
                </a:solidFill>
              </a:rPr>
              <a:t>gonna</a:t>
            </a:r>
            <a:r>
              <a:rPr lang="en-US" sz="2000" dirty="0">
                <a:solidFill>
                  <a:srgbClr val="FFC000"/>
                </a:solidFill>
              </a:rPr>
              <a:t> play in Bhangra Style</a:t>
            </a:r>
          </a:p>
          <a:p>
            <a:r>
              <a:rPr lang="en-US" sz="2000" dirty="0">
                <a:solidFill>
                  <a:srgbClr val="FFC000"/>
                </a:solidFill>
              </a:rPr>
              <a:t>We’re </a:t>
            </a:r>
            <a:r>
              <a:rPr lang="en-US" sz="2000" dirty="0" err="1">
                <a:solidFill>
                  <a:srgbClr val="FFC000"/>
                </a:solidFill>
              </a:rPr>
              <a:t>gonna</a:t>
            </a:r>
            <a:r>
              <a:rPr lang="en-US" sz="2000" dirty="0">
                <a:solidFill>
                  <a:srgbClr val="FFC000"/>
                </a:solidFill>
              </a:rPr>
              <a:t> play in Bhangra Style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CDA08-A165-794B-85D0-4F9BDD5B45FD}"/>
              </a:ext>
            </a:extLst>
          </p:cNvPr>
          <p:cNvSpPr txBox="1"/>
          <p:nvPr/>
        </p:nvSpPr>
        <p:spPr>
          <a:xfrm>
            <a:off x="3810000" y="2970904"/>
            <a:ext cx="480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Yes…..Yes……. We will play it like this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7" name="03 Play Bhangra Style (trumpet, slow).m4a">
            <a:hlinkClick r:id="" action="ppaction://media"/>
            <a:extLst>
              <a:ext uri="{FF2B5EF4-FFF2-40B4-BE49-F238E27FC236}">
                <a16:creationId xmlns:a16="http://schemas.microsoft.com/office/drawing/2014/main" id="{6FFC07EC-A782-D846-A043-9F3E4D7D5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746" y="36205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18161-ABBC-4440-9D59-B85B6E53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0723" y="1380859"/>
            <a:ext cx="3596217" cy="269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EA110-A9E7-BF40-82E3-BE6466A60861}"/>
              </a:ext>
            </a:extLst>
          </p:cNvPr>
          <p:cNvSpPr txBox="1"/>
          <p:nvPr/>
        </p:nvSpPr>
        <p:spPr>
          <a:xfrm>
            <a:off x="4535424" y="931331"/>
            <a:ext cx="2980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Bollywood Stars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Aishwarya Rai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FD169-6B69-AE41-92FB-6D936CF9C54E}"/>
              </a:ext>
            </a:extLst>
          </p:cNvPr>
          <p:cNvSpPr txBox="1"/>
          <p:nvPr/>
        </p:nvSpPr>
        <p:spPr>
          <a:xfrm>
            <a:off x="4242816" y="2231136"/>
            <a:ext cx="43616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She is one of the most famous Bollywood Film Actresses.</a:t>
            </a:r>
          </a:p>
          <a:p>
            <a:endParaRPr lang="en-US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Her husband and son are also Bollywood actors. </a:t>
            </a:r>
          </a:p>
          <a:p>
            <a:endParaRPr lang="en-US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Her wax figure is in Madam Tussauds!</a:t>
            </a:r>
          </a:p>
        </p:txBody>
      </p:sp>
    </p:spTree>
    <p:extLst>
      <p:ext uri="{BB962C8B-B14F-4D97-AF65-F5344CB8AC3E}">
        <p14:creationId xmlns:p14="http://schemas.microsoft.com/office/powerpoint/2010/main" val="300796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DBCFC-726D-4B42-8B3F-B3874DE0B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66" y="805094"/>
            <a:ext cx="2508151" cy="28616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7312A7-6AFC-D84A-84AE-678248180BDF}"/>
              </a:ext>
            </a:extLst>
          </p:cNvPr>
          <p:cNvSpPr/>
          <p:nvPr/>
        </p:nvSpPr>
        <p:spPr>
          <a:xfrm>
            <a:off x="3902795" y="326149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i="1" dirty="0">
                <a:solidFill>
                  <a:srgbClr val="202122"/>
                </a:solidFill>
                <a:latin typeface="Arial" panose="020B0604020202020204" pitchFamily="34" charset="0"/>
              </a:rPr>
              <a:t>Bunty </a:t>
            </a:r>
            <a:r>
              <a:rPr lang="en-GB" sz="2000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Aur</a:t>
            </a:r>
            <a:r>
              <a:rPr lang="en-GB" sz="2000" b="1" i="1" dirty="0">
                <a:solidFill>
                  <a:srgbClr val="202122"/>
                </a:solidFill>
                <a:latin typeface="Arial" panose="020B0604020202020204" pitchFamily="34" charset="0"/>
              </a:rPr>
              <a:t> Babli</a:t>
            </a:r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en-GB" sz="2000" dirty="0"/>
              <a:t>transl.</a:t>
            </a:r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 </a:t>
            </a:r>
            <a:r>
              <a:rPr lang="en-GB" sz="2000" b="1" i="1" dirty="0">
                <a:solidFill>
                  <a:srgbClr val="202122"/>
                </a:solidFill>
                <a:latin typeface="Arial" panose="020B0604020202020204" pitchFamily="34" charset="0"/>
              </a:rPr>
              <a:t>Bunty and Babli</a:t>
            </a:r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</a:p>
          <a:p>
            <a:endParaRPr lang="en-GB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This is a 2005 Indian Hindi-language comedy film.</a:t>
            </a:r>
          </a:p>
          <a:p>
            <a:endParaRPr lang="en-GB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It’s about 2 con-artist partners-in-crime, Bunty and Babli, who are being chased by the police.</a:t>
            </a:r>
          </a:p>
          <a:p>
            <a:endParaRPr lang="en-GB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This song ‘</a:t>
            </a:r>
            <a:r>
              <a:rPr lang="en-GB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Kajra</a:t>
            </a:r>
            <a:r>
              <a:rPr lang="en-GB" sz="2000" dirty="0">
                <a:solidFill>
                  <a:srgbClr val="202122"/>
                </a:solidFill>
                <a:latin typeface="Arial" panose="020B0604020202020204" pitchFamily="34" charset="0"/>
              </a:rPr>
              <a:t> Re’ appears in the film. It’s a song about the black make-up around her eyes.</a:t>
            </a:r>
            <a:endParaRPr lang="en-US" sz="2000" dirty="0"/>
          </a:p>
        </p:txBody>
      </p:sp>
      <p:pic>
        <p:nvPicPr>
          <p:cNvPr id="5" name="06 Kajra Re.m4a">
            <a:hlinkClick r:id="" action="ppaction://media"/>
            <a:extLst>
              <a:ext uri="{FF2B5EF4-FFF2-40B4-BE49-F238E27FC236}">
                <a16:creationId xmlns:a16="http://schemas.microsoft.com/office/drawing/2014/main" id="{0B833FA7-21C1-6A47-8BF8-533F4BE53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368" y="3764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479D-A2D5-E34F-BD07-F7F41A1E0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33" y="407624"/>
            <a:ext cx="3202681" cy="684956"/>
          </a:xfrm>
        </p:spPr>
        <p:txBody>
          <a:bodyPr/>
          <a:lstStyle/>
          <a:p>
            <a:r>
              <a:rPr lang="en-US" sz="2400" dirty="0"/>
              <a:t>The notes C and 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85517-B74F-5649-92F5-8CE5EB20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75" y="3377191"/>
            <a:ext cx="4375150" cy="1067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1E88F-96D1-CF43-A9CD-65E1562E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88" y="1161279"/>
            <a:ext cx="3934475" cy="14095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C094C4-7D74-2D4F-A495-AB7F48C7C8B0}"/>
              </a:ext>
            </a:extLst>
          </p:cNvPr>
          <p:cNvSpPr/>
          <p:nvPr/>
        </p:nvSpPr>
        <p:spPr>
          <a:xfrm>
            <a:off x="1006274" y="3377191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70881-5E91-DE40-8BAC-74F9B1EAD9C0}"/>
              </a:ext>
            </a:extLst>
          </p:cNvPr>
          <p:cNvSpPr/>
          <p:nvPr/>
        </p:nvSpPr>
        <p:spPr>
          <a:xfrm>
            <a:off x="2302447" y="1437232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708533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315</Words>
  <Application>Microsoft Macintosh PowerPoint</Application>
  <PresentationFormat>On-screen Show (16:9)</PresentationFormat>
  <Paragraphs>53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Bhangra Style using the note C</vt:lpstr>
      <vt:lpstr>PowerPoint Presentation</vt:lpstr>
      <vt:lpstr>PowerPoint Presentation</vt:lpstr>
      <vt:lpstr>The notes C and D</vt:lpstr>
      <vt:lpstr>Let’s play C and D</vt:lpstr>
      <vt:lpstr>Write the notes C &amp; D</vt:lpstr>
      <vt:lpstr>What have we learned in  Lesson 7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84</cp:revision>
  <dcterms:modified xsi:type="dcterms:W3CDTF">2021-12-15T15:09:50Z</dcterms:modified>
</cp:coreProperties>
</file>