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5"/>
  </p:notesMasterIdLst>
  <p:sldIdLst>
    <p:sldId id="256" r:id="rId2"/>
    <p:sldId id="290" r:id="rId3"/>
    <p:sldId id="303" r:id="rId4"/>
    <p:sldId id="305" r:id="rId5"/>
    <p:sldId id="304" r:id="rId6"/>
    <p:sldId id="306" r:id="rId7"/>
    <p:sldId id="311" r:id="rId8"/>
    <p:sldId id="310" r:id="rId9"/>
    <p:sldId id="307" r:id="rId10"/>
    <p:sldId id="309" r:id="rId11"/>
    <p:sldId id="308" r:id="rId12"/>
    <p:sldId id="298" r:id="rId13"/>
    <p:sldId id="292" r:id="rId14"/>
  </p:sldIdLst>
  <p:sldSz cx="9144000" cy="5143500" type="screen16x9"/>
  <p:notesSz cx="6858000" cy="9144000"/>
  <p:embeddedFontLst>
    <p:embeddedFont>
      <p:font typeface="Alfa Slab One" pitchFamily="2" charset="77"/>
      <p:regular r:id="rId16"/>
    </p:embeddedFont>
    <p:embeddedFont>
      <p:font typeface="Proxima Nova" panose="02000506030000020004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6B4DF4-9ECB-4821-A264-CD5B0666BDCF}">
  <a:tblStyle styleId="{176B4DF4-9ECB-4821-A264-CD5B0666BD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6"/>
    <p:restoredTop sz="94662"/>
  </p:normalViewPr>
  <p:slideViewPr>
    <p:cSldViewPr snapToGrid="0" snapToObjects="1">
      <p:cViewPr varScale="1">
        <p:scale>
          <a:sx n="204" d="100"/>
          <a:sy n="204" d="100"/>
        </p:scale>
        <p:origin x="1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18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 a line at a time,</a:t>
            </a:r>
          </a:p>
          <a:p>
            <a:r>
              <a:rPr lang="en-US" dirty="0"/>
              <a:t>Do in 3 groups, group 2 start after group 1 finishes first line</a:t>
            </a:r>
          </a:p>
        </p:txBody>
      </p:sp>
    </p:spTree>
    <p:extLst>
      <p:ext uri="{BB962C8B-B14F-4D97-AF65-F5344CB8AC3E}">
        <p14:creationId xmlns:p14="http://schemas.microsoft.com/office/powerpoint/2010/main" val="18630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A6192-FAA7-0442-9FF6-88F9A780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12" y="251047"/>
            <a:ext cx="6263013" cy="4531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79DD8-7DB8-EE49-9FA9-2AE10EF1D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5" y="494018"/>
            <a:ext cx="2099936" cy="1397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367ADE-72C3-0046-9C3D-A36A4759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007" y="289525"/>
            <a:ext cx="1572364" cy="163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85" y="2777610"/>
            <a:ext cx="2298455" cy="17846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D625A7-0B14-2146-BD73-507E5CD7DC9D}"/>
              </a:ext>
            </a:extLst>
          </p:cNvPr>
          <p:cNvSpPr txBox="1"/>
          <p:nvPr/>
        </p:nvSpPr>
        <p:spPr>
          <a:xfrm>
            <a:off x="3106454" y="546393"/>
            <a:ext cx="375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Welcome back to…..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BCC730-1189-494F-9CD6-70A9F0F17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698" y="2410589"/>
            <a:ext cx="1620035" cy="2041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85D9-8AA2-C445-94B6-A020755477E9}"/>
              </a:ext>
            </a:extLst>
          </p:cNvPr>
          <p:cNvSpPr txBox="1"/>
          <p:nvPr/>
        </p:nvSpPr>
        <p:spPr>
          <a:xfrm>
            <a:off x="2769930" y="1891430"/>
            <a:ext cx="362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Planet Brass!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EBD9D-0543-BE46-9714-1C3DA1C88E50}"/>
              </a:ext>
            </a:extLst>
          </p:cNvPr>
          <p:cNvSpPr txBox="1"/>
          <p:nvPr/>
        </p:nvSpPr>
        <p:spPr>
          <a:xfrm>
            <a:off x="4838322" y="4251778"/>
            <a:ext cx="196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With Mr. Rose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8B1F-BE1D-834A-8225-1A0EEB6E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205" y="3315690"/>
            <a:ext cx="2928114" cy="693409"/>
          </a:xfrm>
        </p:spPr>
        <p:txBody>
          <a:bodyPr/>
          <a:lstStyle/>
          <a:p>
            <a:r>
              <a:rPr lang="en-US" sz="2400" dirty="0"/>
              <a:t>Our first note -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A6C16-F994-D849-A23D-A5A57BCC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6" y="748393"/>
            <a:ext cx="1995183" cy="101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912B5-7138-964C-B0A3-9FAE4D3C6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86" y="1918607"/>
            <a:ext cx="1995183" cy="1018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9160B-788D-C84F-B696-998F0F5E2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786" y="3197679"/>
            <a:ext cx="1995183" cy="9294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F4D0725-A73C-0A4C-A856-8F7FD56AB360}"/>
              </a:ext>
            </a:extLst>
          </p:cNvPr>
          <p:cNvSpPr txBox="1">
            <a:spLocks/>
          </p:cNvSpPr>
          <p:nvPr/>
        </p:nvSpPr>
        <p:spPr>
          <a:xfrm>
            <a:off x="3582948" y="909234"/>
            <a:ext cx="2928114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5 lines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399CBC-F01A-294C-975D-EA5831E867C7}"/>
              </a:ext>
            </a:extLst>
          </p:cNvPr>
          <p:cNvSpPr txBox="1">
            <a:spLocks/>
          </p:cNvSpPr>
          <p:nvPr/>
        </p:nvSpPr>
        <p:spPr>
          <a:xfrm>
            <a:off x="3354348" y="2081310"/>
            <a:ext cx="3579852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Adding a treble clef</a:t>
            </a:r>
          </a:p>
        </p:txBody>
      </p:sp>
      <p:sp>
        <p:nvSpPr>
          <p:cNvPr id="12" name="8-Point Star 11">
            <a:extLst>
              <a:ext uri="{FF2B5EF4-FFF2-40B4-BE49-F238E27FC236}">
                <a16:creationId xmlns:a16="http://schemas.microsoft.com/office/drawing/2014/main" id="{AA166275-D48D-4B4F-8DFA-B1E72A31E1DA}"/>
              </a:ext>
            </a:extLst>
          </p:cNvPr>
          <p:cNvSpPr/>
          <p:nvPr/>
        </p:nvSpPr>
        <p:spPr>
          <a:xfrm>
            <a:off x="6298088" y="296053"/>
            <a:ext cx="2100943" cy="1785257"/>
          </a:xfrm>
          <a:prstGeom prst="star8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Reading music</a:t>
            </a:r>
          </a:p>
        </p:txBody>
      </p:sp>
    </p:spTree>
    <p:extLst>
      <p:ext uri="{BB962C8B-B14F-4D97-AF65-F5344CB8AC3E}">
        <p14:creationId xmlns:p14="http://schemas.microsoft.com/office/powerpoint/2010/main" val="16696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1B85F6-A44E-E244-B8FA-502515B83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50" y="1663700"/>
            <a:ext cx="7531100" cy="1816100"/>
          </a:xfrm>
          <a:prstGeom prst="rect">
            <a:avLst/>
          </a:prstGeom>
        </p:spPr>
      </p:pic>
      <p:pic>
        <p:nvPicPr>
          <p:cNvPr id="7" name="01 Track 01.m4a">
            <a:hlinkClick r:id="" action="ppaction://media"/>
            <a:extLst>
              <a:ext uri="{FF2B5EF4-FFF2-40B4-BE49-F238E27FC236}">
                <a16:creationId xmlns:a16="http://schemas.microsoft.com/office/drawing/2014/main" id="{D5B46170-5A50-E247-99F6-06AEBBDAE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6669" y="3915323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70655E-4312-CD4C-B4D3-648722CA93B6}"/>
              </a:ext>
            </a:extLst>
          </p:cNvPr>
          <p:cNvSpPr txBox="1"/>
          <p:nvPr/>
        </p:nvSpPr>
        <p:spPr>
          <a:xfrm>
            <a:off x="5129784" y="3986784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Copy the teacher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Make up your own rhythms</a:t>
            </a:r>
          </a:p>
        </p:txBody>
      </p:sp>
    </p:spTree>
    <p:extLst>
      <p:ext uri="{BB962C8B-B14F-4D97-AF65-F5344CB8AC3E}">
        <p14:creationId xmlns:p14="http://schemas.microsoft.com/office/powerpoint/2010/main" val="32984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FC55-B2F0-ED4D-9415-7205EEC4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40" y="415207"/>
            <a:ext cx="5748809" cy="930647"/>
          </a:xfrm>
        </p:spPr>
        <p:txBody>
          <a:bodyPr/>
          <a:lstStyle/>
          <a:p>
            <a:r>
              <a:rPr lang="en-US" sz="2400" dirty="0"/>
              <a:t>What have we learned in </a:t>
            </a:r>
            <a:br>
              <a:rPr lang="en-US" sz="2800" dirty="0"/>
            </a:br>
            <a:r>
              <a:rPr lang="en-US" sz="2400" dirty="0"/>
              <a:t>Lesson 4 of Bollywood Brass?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0FDD61-DA0F-3B43-B0AF-65102CDECAE8}"/>
              </a:ext>
            </a:extLst>
          </p:cNvPr>
          <p:cNvSpPr/>
          <p:nvPr/>
        </p:nvSpPr>
        <p:spPr>
          <a:xfrm>
            <a:off x="264034" y="1476306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How to buzz our lips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5BD359-9DB5-C34B-B11C-B6E2A2FE7E43}"/>
              </a:ext>
            </a:extLst>
          </p:cNvPr>
          <p:cNvSpPr/>
          <p:nvPr/>
        </p:nvSpPr>
        <p:spPr>
          <a:xfrm>
            <a:off x="6650578" y="415207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Reading rhythms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5FCAD3-CB3B-D443-87FF-A55681C4FF00}"/>
              </a:ext>
            </a:extLst>
          </p:cNvPr>
          <p:cNvSpPr/>
          <p:nvPr/>
        </p:nvSpPr>
        <p:spPr>
          <a:xfrm>
            <a:off x="6777220" y="346247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Abbey Road NF" panose="02080603090308020603" pitchFamily="18" charset="0"/>
              </a:rPr>
              <a:t>improvising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18E42E-5AF8-044D-9BD0-8019CC5FE1AA}"/>
              </a:ext>
            </a:extLst>
          </p:cNvPr>
          <p:cNvSpPr/>
          <p:nvPr/>
        </p:nvSpPr>
        <p:spPr>
          <a:xfrm>
            <a:off x="193607" y="321195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Playing the note 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E3FF07-7FAD-3B44-A135-F62E6060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384" y="1628524"/>
            <a:ext cx="3902626" cy="303027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5D386D-0F23-E74E-AD43-5992F0F551F8}"/>
              </a:ext>
            </a:extLst>
          </p:cNvPr>
          <p:cNvSpPr/>
          <p:nvPr/>
        </p:nvSpPr>
        <p:spPr>
          <a:xfrm>
            <a:off x="6847647" y="1938838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How to play a trumpet or trombone</a:t>
            </a:r>
          </a:p>
        </p:txBody>
      </p:sp>
    </p:spTree>
    <p:extLst>
      <p:ext uri="{BB962C8B-B14F-4D97-AF65-F5344CB8AC3E}">
        <p14:creationId xmlns:p14="http://schemas.microsoft.com/office/powerpoint/2010/main" val="25473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19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2" y="1838108"/>
            <a:ext cx="3632707" cy="2820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DFF6D-705B-284D-97CD-FA54F59AC035}"/>
              </a:ext>
            </a:extLst>
          </p:cNvPr>
          <p:cNvSpPr txBox="1"/>
          <p:nvPr/>
        </p:nvSpPr>
        <p:spPr>
          <a:xfrm>
            <a:off x="273270" y="393032"/>
            <a:ext cx="814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ip Pop NF" panose="02060A0708080A020204" pitchFamily="18" charset="0"/>
              </a:rPr>
              <a:t>Autumn Term …..  Bollywood Brass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ip Pop NF" panose="02060A0708080A0202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ip Pop NF" panose="02060A0708080A020204" pitchFamily="18" charset="0"/>
              </a:rPr>
              <a:t>Lesson 4 – Brass!!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97F3A-B7C3-394D-B324-C9BE53EE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1219">
            <a:off x="291291" y="2091734"/>
            <a:ext cx="2298837" cy="1243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B5B37-A46F-CA4E-A429-7F3F77C5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960">
            <a:off x="6825865" y="2150760"/>
            <a:ext cx="2059592" cy="13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19CB0-A8B6-6F4D-9E4C-54C1184B1F5F}"/>
              </a:ext>
            </a:extLst>
          </p:cNvPr>
          <p:cNvSpPr/>
          <p:nvPr/>
        </p:nvSpPr>
        <p:spPr>
          <a:xfrm>
            <a:off x="900698" y="406097"/>
            <a:ext cx="556306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Moving to rhythms ……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4F44EB-3864-A14A-80B2-461E96CC0074}"/>
              </a:ext>
            </a:extLst>
          </p:cNvPr>
          <p:cNvSpPr txBox="1"/>
          <p:nvPr/>
        </p:nvSpPr>
        <p:spPr>
          <a:xfrm>
            <a:off x="1590750" y="393251"/>
            <a:ext cx="138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walk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B92B1-C3C9-5141-8942-B2981BDB8F16}"/>
              </a:ext>
            </a:extLst>
          </p:cNvPr>
          <p:cNvSpPr txBox="1"/>
          <p:nvPr/>
        </p:nvSpPr>
        <p:spPr>
          <a:xfrm>
            <a:off x="686027" y="430862"/>
            <a:ext cx="90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stride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4A3C60-8E63-3A46-B272-CB3313AB0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27" y="892588"/>
            <a:ext cx="484405" cy="7638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F8DB11-16E3-014D-9935-FEF84877D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648" y="914530"/>
            <a:ext cx="479497" cy="749214"/>
          </a:xfrm>
          <a:prstGeom prst="rect">
            <a:avLst/>
          </a:prstGeom>
        </p:spPr>
      </p:pic>
      <p:pic>
        <p:nvPicPr>
          <p:cNvPr id="16" name="04 Aaj Ki Raat.m4a">
            <a:hlinkClick r:id="" action="ppaction://media"/>
            <a:extLst>
              <a:ext uri="{FF2B5EF4-FFF2-40B4-BE49-F238E27FC236}">
                <a16:creationId xmlns:a16="http://schemas.microsoft.com/office/drawing/2014/main" id="{6F6BC39A-60C6-6447-ACA9-DB01BBC7C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7324" y="310949"/>
            <a:ext cx="603580" cy="603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679C28-83F8-D444-A0E7-2DE8E7B3A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332" y="4011481"/>
            <a:ext cx="4961355" cy="1022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436B54-C5F7-D24C-B628-1EC3A18CBE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9615" y="1778183"/>
            <a:ext cx="4677891" cy="12339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43039-A55E-C443-9900-8A6FD640CC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9615" y="2921781"/>
            <a:ext cx="4994373" cy="118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0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91F9FA-8DC3-6A45-99C1-8C6001592388}"/>
              </a:ext>
            </a:extLst>
          </p:cNvPr>
          <p:cNvSpPr/>
          <p:nvPr/>
        </p:nvSpPr>
        <p:spPr>
          <a:xfrm>
            <a:off x="841761" y="802493"/>
            <a:ext cx="26324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Learning to 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BUZZ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78EA0-763A-9A48-A226-03FC220C9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50" y="524429"/>
            <a:ext cx="1094317" cy="1017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D2DC8-2CA8-6F49-BF01-57AA5A22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25" y="3658785"/>
            <a:ext cx="1464607" cy="1063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3FA78-0473-2146-9A54-1A3A57899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645" y="2385159"/>
            <a:ext cx="1365250" cy="113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38188A-B367-654C-9CF5-48DBDAC3B135}"/>
              </a:ext>
            </a:extLst>
          </p:cNvPr>
          <p:cNvSpPr txBox="1"/>
          <p:nvPr/>
        </p:nvSpPr>
        <p:spPr>
          <a:xfrm>
            <a:off x="3510788" y="2305705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 Feed the tiger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415C5A-81B9-5642-940E-BAA8F165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99" y="2702809"/>
            <a:ext cx="1540933" cy="1348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130639-7BED-2849-A41D-2FA7F1FC8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180" y="1529888"/>
            <a:ext cx="1265936" cy="11555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A8464C-4EBC-3144-91E8-92F4A979D7DF}"/>
              </a:ext>
            </a:extLst>
          </p:cNvPr>
          <p:cNvSpPr txBox="1"/>
          <p:nvPr/>
        </p:nvSpPr>
        <p:spPr>
          <a:xfrm>
            <a:off x="1231392" y="1953768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Tiger Teeth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23D91-4121-8A4C-9102-F41B85DC1153}"/>
              </a:ext>
            </a:extLst>
          </p:cNvPr>
          <p:cNvSpPr txBox="1"/>
          <p:nvPr/>
        </p:nvSpPr>
        <p:spPr>
          <a:xfrm>
            <a:off x="5852160" y="1033324"/>
            <a:ext cx="160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 Leave a small gap (aperture)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DC224-4EA0-2341-BCDA-D225A85C4AD4}"/>
              </a:ext>
            </a:extLst>
          </p:cNvPr>
          <p:cNvSpPr txBox="1"/>
          <p:nvPr/>
        </p:nvSpPr>
        <p:spPr>
          <a:xfrm>
            <a:off x="6272784" y="3209373"/>
            <a:ext cx="273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 Put a mouthpiece to your lips</a:t>
            </a:r>
          </a:p>
        </p:txBody>
      </p:sp>
    </p:spTree>
    <p:extLst>
      <p:ext uri="{BB962C8B-B14F-4D97-AF65-F5344CB8AC3E}">
        <p14:creationId xmlns:p14="http://schemas.microsoft.com/office/powerpoint/2010/main" val="21958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104D9D-46B5-5F46-9451-65D162804267}"/>
              </a:ext>
            </a:extLst>
          </p:cNvPr>
          <p:cNvSpPr/>
          <p:nvPr/>
        </p:nvSpPr>
        <p:spPr>
          <a:xfrm>
            <a:off x="500867" y="528173"/>
            <a:ext cx="51796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Parts of the brass instrument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931DD-62AF-0241-89FE-5B74931A1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33" y="1348317"/>
            <a:ext cx="1748367" cy="1587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B0288-21C2-0F4B-B4DE-B7EF09EADE78}"/>
              </a:ext>
            </a:extLst>
          </p:cNvPr>
          <p:cNvSpPr txBox="1"/>
          <p:nvPr/>
        </p:nvSpPr>
        <p:spPr>
          <a:xfrm>
            <a:off x="2670048" y="1834339"/>
            <a:ext cx="111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mouthpiece</a:t>
            </a:r>
          </a:p>
        </p:txBody>
      </p:sp>
      <p:sp>
        <p:nvSpPr>
          <p:cNvPr id="7" name="16-Point Star 6">
            <a:extLst>
              <a:ext uri="{FF2B5EF4-FFF2-40B4-BE49-F238E27FC236}">
                <a16:creationId xmlns:a16="http://schemas.microsoft.com/office/drawing/2014/main" id="{BD61D2A5-AE6E-474E-8F46-3605DF7AA594}"/>
              </a:ext>
            </a:extLst>
          </p:cNvPr>
          <p:cNvSpPr/>
          <p:nvPr/>
        </p:nvSpPr>
        <p:spPr>
          <a:xfrm>
            <a:off x="4227616" y="528173"/>
            <a:ext cx="4773880" cy="4162580"/>
          </a:xfrm>
          <a:prstGeom prst="star16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en-US" sz="2000" dirty="0">
                <a:solidFill>
                  <a:schemeClr val="bg2"/>
                </a:solidFill>
              </a:rPr>
              <a:t>Put the case on the floor/table</a:t>
            </a:r>
          </a:p>
          <a:p>
            <a:pPr algn="ctr"/>
            <a:endParaRPr lang="en-US" sz="2000" dirty="0">
              <a:solidFill>
                <a:schemeClr val="bg2"/>
              </a:solidFill>
            </a:endParaRPr>
          </a:p>
          <a:p>
            <a:pPr algn="ctr"/>
            <a:r>
              <a:rPr lang="en-US" sz="2000" dirty="0">
                <a:solidFill>
                  <a:schemeClr val="bg2"/>
                </a:solidFill>
              </a:rPr>
              <a:t>2. Carefully open the case</a:t>
            </a:r>
          </a:p>
          <a:p>
            <a:pPr algn="ctr"/>
            <a:endParaRPr lang="en-US" sz="2000" dirty="0">
              <a:solidFill>
                <a:schemeClr val="bg2"/>
              </a:solidFill>
            </a:endParaRPr>
          </a:p>
          <a:p>
            <a:pPr algn="ctr"/>
            <a:r>
              <a:rPr lang="en-US" sz="2000" dirty="0">
                <a:solidFill>
                  <a:schemeClr val="bg2"/>
                </a:solidFill>
              </a:rPr>
              <a:t>3. Take out the mouthpiece</a:t>
            </a:r>
          </a:p>
        </p:txBody>
      </p:sp>
    </p:spTree>
    <p:extLst>
      <p:ext uri="{BB962C8B-B14F-4D97-AF65-F5344CB8AC3E}">
        <p14:creationId xmlns:p14="http://schemas.microsoft.com/office/powerpoint/2010/main" val="51399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DBD4A-90B7-D340-B06B-51787D4C581C}"/>
              </a:ext>
            </a:extLst>
          </p:cNvPr>
          <p:cNvSpPr/>
          <p:nvPr/>
        </p:nvSpPr>
        <p:spPr>
          <a:xfrm>
            <a:off x="728443" y="338049"/>
            <a:ext cx="55002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Let’s play Bhangra Style! – </a:t>
            </a:r>
          </a:p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Copy the Teacher (mouthpiece only)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2C4C2-EF0A-A648-AB68-9AEDCF5C2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399" y="1380066"/>
            <a:ext cx="4024537" cy="2314109"/>
          </a:xfrm>
          <a:prstGeom prst="rect">
            <a:avLst/>
          </a:prstGeom>
        </p:spPr>
      </p:pic>
      <p:pic>
        <p:nvPicPr>
          <p:cNvPr id="8" name="04 Play Bhangra Style (no trumpet, slow).m4a">
            <a:hlinkClick r:id="" action="ppaction://media"/>
            <a:extLst>
              <a:ext uri="{FF2B5EF4-FFF2-40B4-BE49-F238E27FC236}">
                <a16:creationId xmlns:a16="http://schemas.microsoft.com/office/drawing/2014/main" id="{743BF327-FA68-BE41-8DE8-186CFE691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2752" y="32992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104D9D-46B5-5F46-9451-65D162804267}"/>
              </a:ext>
            </a:extLst>
          </p:cNvPr>
          <p:cNvSpPr/>
          <p:nvPr/>
        </p:nvSpPr>
        <p:spPr>
          <a:xfrm>
            <a:off x="500867" y="528173"/>
            <a:ext cx="51796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Parts of the brass instrument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931DD-62AF-0241-89FE-5B74931A1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33" y="1348317"/>
            <a:ext cx="1525289" cy="1385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B0288-21C2-0F4B-B4DE-B7EF09EADE78}"/>
              </a:ext>
            </a:extLst>
          </p:cNvPr>
          <p:cNvSpPr txBox="1"/>
          <p:nvPr/>
        </p:nvSpPr>
        <p:spPr>
          <a:xfrm>
            <a:off x="2552772" y="1794181"/>
            <a:ext cx="158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mouthpiece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BAB89-D7C2-0841-81ED-21A36CD82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676" y="3419988"/>
            <a:ext cx="1799650" cy="1445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EFD62-3FD0-9641-BDF6-B615F2F89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491" y="1067524"/>
            <a:ext cx="2049045" cy="1173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90486B-4630-4047-9816-BB7AE9B59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0" y="3737299"/>
            <a:ext cx="3135243" cy="11277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8BEC0C-5B32-F440-9992-0FEB41A9F2A2}"/>
              </a:ext>
            </a:extLst>
          </p:cNvPr>
          <p:cNvSpPr txBox="1"/>
          <p:nvPr/>
        </p:nvSpPr>
        <p:spPr>
          <a:xfrm>
            <a:off x="6332955" y="2397794"/>
            <a:ext cx="158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valves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54A4B-5899-6D48-96FE-9BBC7DBEEA3B}"/>
              </a:ext>
            </a:extLst>
          </p:cNvPr>
          <p:cNvSpPr txBox="1"/>
          <p:nvPr/>
        </p:nvSpPr>
        <p:spPr>
          <a:xfrm>
            <a:off x="2635598" y="3337189"/>
            <a:ext cx="158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slide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B0E707-68ED-3542-AA8D-5E233B5BADE6}"/>
              </a:ext>
            </a:extLst>
          </p:cNvPr>
          <p:cNvSpPr txBox="1"/>
          <p:nvPr/>
        </p:nvSpPr>
        <p:spPr>
          <a:xfrm>
            <a:off x="7537326" y="3901053"/>
            <a:ext cx="158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bell</a:t>
            </a:r>
          </a:p>
        </p:txBody>
      </p:sp>
    </p:spTree>
    <p:extLst>
      <p:ext uri="{BB962C8B-B14F-4D97-AF65-F5344CB8AC3E}">
        <p14:creationId xmlns:p14="http://schemas.microsoft.com/office/powerpoint/2010/main" val="29703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00A9A-2ED9-CC40-B317-449BE19C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06" y="296884"/>
            <a:ext cx="4735313" cy="627582"/>
          </a:xfrm>
        </p:spPr>
        <p:txBody>
          <a:bodyPr/>
          <a:lstStyle/>
          <a:p>
            <a:r>
              <a:rPr lang="en-US" sz="2800" dirty="0"/>
              <a:t>Holding the instrument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4EC9C-6C46-1942-B22C-477C3777D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3" y="1102956"/>
            <a:ext cx="1601602" cy="1162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076A74-2768-B34F-8272-68EC9874E297}"/>
              </a:ext>
            </a:extLst>
          </p:cNvPr>
          <p:cNvSpPr txBox="1"/>
          <p:nvPr/>
        </p:nvSpPr>
        <p:spPr>
          <a:xfrm>
            <a:off x="2013182" y="1227366"/>
            <a:ext cx="18073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‘shake hands’ with the trumpet using your left hand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7A2FB0-2E00-AB49-B29D-15379D976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43" y="2444435"/>
            <a:ext cx="1621909" cy="12606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3E3C0A-8B2C-E940-B0DC-B1C17BAA0C61}"/>
              </a:ext>
            </a:extLst>
          </p:cNvPr>
          <p:cNvSpPr txBox="1"/>
          <p:nvPr/>
        </p:nvSpPr>
        <p:spPr>
          <a:xfrm>
            <a:off x="2013181" y="2567298"/>
            <a:ext cx="18073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Thumb at the front and little finger at the back. Middle fingers on the valves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DDD6E9-14C3-B442-882C-9DDC603C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923" y="1055513"/>
            <a:ext cx="1781381" cy="1257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60FE92-04F0-B04A-B378-613B8A0871C8}"/>
              </a:ext>
            </a:extLst>
          </p:cNvPr>
          <p:cNvSpPr txBox="1"/>
          <p:nvPr/>
        </p:nvSpPr>
        <p:spPr>
          <a:xfrm>
            <a:off x="6856335" y="1190752"/>
            <a:ext cx="18073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Put the lock on the slide and connect to the bell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4E00E7-F6AE-B44B-A0B8-F4C8B1E92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743" y="2589165"/>
            <a:ext cx="3175082" cy="14100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6E87F4-8840-9D4F-8C7E-FA7F0E506CE0}"/>
              </a:ext>
            </a:extLst>
          </p:cNvPr>
          <p:cNvSpPr txBox="1"/>
          <p:nvPr/>
        </p:nvSpPr>
        <p:spPr>
          <a:xfrm>
            <a:off x="5952655" y="4157604"/>
            <a:ext cx="1807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Then hold as shown</a:t>
            </a:r>
          </a:p>
        </p:txBody>
      </p:sp>
    </p:spTree>
    <p:extLst>
      <p:ext uri="{BB962C8B-B14F-4D97-AF65-F5344CB8AC3E}">
        <p14:creationId xmlns:p14="http://schemas.microsoft.com/office/powerpoint/2010/main" val="1876377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DBD4A-90B7-D340-B06B-51787D4C581C}"/>
              </a:ext>
            </a:extLst>
          </p:cNvPr>
          <p:cNvSpPr/>
          <p:nvPr/>
        </p:nvSpPr>
        <p:spPr>
          <a:xfrm>
            <a:off x="784876" y="258112"/>
            <a:ext cx="47484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Let’s play ‘Play Bhangra Style!’</a:t>
            </a:r>
          </a:p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with the trumpet / trombone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2C4C2-EF0A-A648-AB68-9AEDCF5C2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399" y="1380066"/>
            <a:ext cx="4024537" cy="2314109"/>
          </a:xfrm>
          <a:prstGeom prst="rect">
            <a:avLst/>
          </a:prstGeom>
        </p:spPr>
      </p:pic>
      <p:pic>
        <p:nvPicPr>
          <p:cNvPr id="8" name="04 Play Bhangra Style (no trumpet, slow).m4a">
            <a:hlinkClick r:id="" action="ppaction://media"/>
            <a:extLst>
              <a:ext uri="{FF2B5EF4-FFF2-40B4-BE49-F238E27FC236}">
                <a16:creationId xmlns:a16="http://schemas.microsoft.com/office/drawing/2014/main" id="{743BF327-FA68-BE41-8DE8-186CFE691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198" y="25371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236</Words>
  <Application>Microsoft Macintosh PowerPoint</Application>
  <PresentationFormat>On-screen Show (16:9)</PresentationFormat>
  <Paragraphs>49</Paragraphs>
  <Slides>13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Abbey Road NF</vt:lpstr>
      <vt:lpstr>Alfa Slab One</vt:lpstr>
      <vt:lpstr>Arial</vt:lpstr>
      <vt:lpstr>Hip Pop NF</vt:lpstr>
      <vt:lpstr>Arial Rounded MT Bold</vt:lpstr>
      <vt:lpstr>Proxima Nova</vt:lpstr>
      <vt:lpstr>Gameday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Holding the instrument</vt:lpstr>
      <vt:lpstr>PowerPoint Presentation</vt:lpstr>
      <vt:lpstr>Our first note - C</vt:lpstr>
      <vt:lpstr>PowerPoint Presentation</vt:lpstr>
      <vt:lpstr>What have we learned in  Lesson 4 of Bollywood Brass?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Caribbean Steel Pans</dc:title>
  <cp:lastModifiedBy>David Rose</cp:lastModifiedBy>
  <cp:revision>69</cp:revision>
  <dcterms:modified xsi:type="dcterms:W3CDTF">2021-12-15T14:50:08Z</dcterms:modified>
</cp:coreProperties>
</file>