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1"/>
  </p:notesMasterIdLst>
  <p:sldIdLst>
    <p:sldId id="256" r:id="rId2"/>
    <p:sldId id="290" r:id="rId3"/>
    <p:sldId id="265" r:id="rId4"/>
    <p:sldId id="285" r:id="rId5"/>
    <p:sldId id="304" r:id="rId6"/>
    <p:sldId id="301" r:id="rId7"/>
    <p:sldId id="299" r:id="rId8"/>
    <p:sldId id="298" r:id="rId9"/>
    <p:sldId id="297" r:id="rId10"/>
  </p:sldIdLst>
  <p:sldSz cx="9144000" cy="5143500" type="screen16x9"/>
  <p:notesSz cx="6858000" cy="9144000"/>
  <p:embeddedFontLst>
    <p:embeddedFont>
      <p:font typeface="Alfa Slab One" pitchFamily="2" charset="77"/>
      <p:regular r:id="rId12"/>
    </p:embeddedFont>
    <p:embeddedFont>
      <p:font typeface="Proxima Nova" panose="02000506030000020004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keeping the beat games such as STOMP, clap on beats 1or 3 etc. </a:t>
            </a:r>
          </a:p>
          <a:p>
            <a:r>
              <a:rPr lang="en-US" dirty="0"/>
              <a:t>Do it over 8 beats – use a mix of rhythms and keeping the beat</a:t>
            </a:r>
          </a:p>
        </p:txBody>
      </p:sp>
    </p:spTree>
    <p:extLst>
      <p:ext uri="{BB962C8B-B14F-4D97-AF65-F5344CB8AC3E}">
        <p14:creationId xmlns:p14="http://schemas.microsoft.com/office/powerpoint/2010/main" val="336380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1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07" y="289525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02" y="2208914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3 – Putting Rhythms Together and Composing Using Pitch!</a:t>
            </a:r>
          </a:p>
        </p:txBody>
      </p:sp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900698" y="406097"/>
            <a:ext cx="556306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Moving to rhythms 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F44EB-3864-A14A-80B2-461E96CC0074}"/>
              </a:ext>
            </a:extLst>
          </p:cNvPr>
          <p:cNvSpPr txBox="1"/>
          <p:nvPr/>
        </p:nvSpPr>
        <p:spPr>
          <a:xfrm>
            <a:off x="2839135" y="1533525"/>
            <a:ext cx="138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walk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77AD5-8ABC-F444-84B3-C85B095D660F}"/>
              </a:ext>
            </a:extLst>
          </p:cNvPr>
          <p:cNvSpPr txBox="1"/>
          <p:nvPr/>
        </p:nvSpPr>
        <p:spPr>
          <a:xfrm>
            <a:off x="4733925" y="1533524"/>
            <a:ext cx="11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jogging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B92B1-C3C9-5141-8942-B2981BDB8F16}"/>
              </a:ext>
            </a:extLst>
          </p:cNvPr>
          <p:cNvSpPr txBox="1"/>
          <p:nvPr/>
        </p:nvSpPr>
        <p:spPr>
          <a:xfrm>
            <a:off x="847800" y="1533526"/>
            <a:ext cx="90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stride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F7EE6-3578-9E4F-AB61-A3F66AB1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6" y="2014538"/>
            <a:ext cx="1015785" cy="125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009D6-502B-D240-9600-7D42E308F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454" y="1949472"/>
            <a:ext cx="1552575" cy="1266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F5C723-2BF2-5247-938A-935A78777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5" y="1922612"/>
            <a:ext cx="1219200" cy="1352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E8474-2390-9944-8C27-A2B38EDDC009}"/>
              </a:ext>
            </a:extLst>
          </p:cNvPr>
          <p:cNvSpPr txBox="1"/>
          <p:nvPr/>
        </p:nvSpPr>
        <p:spPr>
          <a:xfrm>
            <a:off x="6734937" y="1567433"/>
            <a:ext cx="11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glide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2B393-CCA5-8444-A343-99CC1DAE0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114" y="1990325"/>
            <a:ext cx="1952625" cy="1095375"/>
          </a:xfrm>
          <a:prstGeom prst="rect">
            <a:avLst/>
          </a:prstGeom>
        </p:spPr>
      </p:pic>
      <p:pic>
        <p:nvPicPr>
          <p:cNvPr id="16" name="04 Aaj Ki Raat.m4a">
            <a:hlinkClick r:id="" action="ppaction://media"/>
            <a:extLst>
              <a:ext uri="{FF2B5EF4-FFF2-40B4-BE49-F238E27FC236}">
                <a16:creationId xmlns:a16="http://schemas.microsoft.com/office/drawing/2014/main" id="{6F6BC39A-60C6-6447-ACA9-DB01BBC7C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7324" y="310949"/>
            <a:ext cx="603580" cy="6035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689BAE6-15AD-344A-9304-BE8CF9887197}"/>
              </a:ext>
            </a:extLst>
          </p:cNvPr>
          <p:cNvSpPr/>
          <p:nvPr/>
        </p:nvSpPr>
        <p:spPr>
          <a:xfrm>
            <a:off x="1525375" y="3977431"/>
            <a:ext cx="557075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 you perform more than 1 rhythm in </a:t>
            </a:r>
            <a:r>
              <a:rPr lang="en-US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1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group?</a:t>
            </a:r>
          </a:p>
        </p:txBody>
      </p:sp>
    </p:spTree>
    <p:extLst>
      <p:ext uri="{BB962C8B-B14F-4D97-AF65-F5344CB8AC3E}">
        <p14:creationId xmlns:p14="http://schemas.microsoft.com/office/powerpoint/2010/main" val="31295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0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2BE9A-304F-974D-B991-F730ECCB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28" y="340658"/>
            <a:ext cx="4400393" cy="762002"/>
          </a:xfrm>
        </p:spPr>
        <p:txBody>
          <a:bodyPr/>
          <a:lstStyle/>
          <a:p>
            <a:r>
              <a:rPr lang="en-US" sz="2000" dirty="0"/>
              <a:t>Playing a repeated RHYTHM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731C4A5-E922-7E4A-9A1B-E635F6D14DB4}"/>
              </a:ext>
            </a:extLst>
          </p:cNvPr>
          <p:cNvSpPr/>
          <p:nvPr/>
        </p:nvSpPr>
        <p:spPr>
          <a:xfrm>
            <a:off x="6293224" y="721659"/>
            <a:ext cx="1954306" cy="845884"/>
          </a:xfrm>
          <a:prstGeom prst="wedgeRoundRectCallout">
            <a:avLst>
              <a:gd name="adj1" fmla="val -73027"/>
              <a:gd name="adj2" fmla="val 46320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Jai Ho!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05 Jai Ho (From Slumdog Millionaire).m4a">
            <a:hlinkClick r:id="" action="ppaction://media"/>
            <a:extLst>
              <a:ext uri="{FF2B5EF4-FFF2-40B4-BE49-F238E27FC236}">
                <a16:creationId xmlns:a16="http://schemas.microsoft.com/office/drawing/2014/main" id="{DEF15458-B78B-5849-B92C-F64AE7D54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810" y="3544971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485BF-9B35-F24F-936D-1C5DFCF29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355" y="1276065"/>
            <a:ext cx="3098800" cy="2095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74B38D-CD7E-4A4F-B313-E1F26270D396}"/>
              </a:ext>
            </a:extLst>
          </p:cNvPr>
          <p:cNvSpPr txBox="1">
            <a:spLocks/>
          </p:cNvSpPr>
          <p:nvPr/>
        </p:nvSpPr>
        <p:spPr>
          <a:xfrm>
            <a:off x="3579587" y="3951371"/>
            <a:ext cx="4400393" cy="762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1600" dirty="0"/>
              <a:t>Work with a partner and decide what </a:t>
            </a:r>
            <a:r>
              <a:rPr lang="en-US" sz="1600" b="1" u="sng" dirty="0"/>
              <a:t>rhythm</a:t>
            </a:r>
            <a:r>
              <a:rPr lang="en-US" sz="1600" dirty="0"/>
              <a:t> you can play to accompany this music. First using body percussion then on a dhol!</a:t>
            </a:r>
          </a:p>
        </p:txBody>
      </p:sp>
    </p:spTree>
    <p:extLst>
      <p:ext uri="{BB962C8B-B14F-4D97-AF65-F5344CB8AC3E}">
        <p14:creationId xmlns:p14="http://schemas.microsoft.com/office/powerpoint/2010/main" val="234801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2A05E-BB13-584F-A55C-865D9CB93FB7}"/>
              </a:ext>
            </a:extLst>
          </p:cNvPr>
          <p:cNvSpPr/>
          <p:nvPr/>
        </p:nvSpPr>
        <p:spPr>
          <a:xfrm>
            <a:off x="840118" y="546461"/>
            <a:ext cx="46474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Scenes from Bollywood films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94F9D-2D2F-8B42-918B-AA9EEBAF6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29" y="1253066"/>
            <a:ext cx="2177271" cy="1394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182226-0045-C64F-8C43-258B147A4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36" y="2787375"/>
            <a:ext cx="2366022" cy="1684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1D5699-CED7-634C-8C7E-83B00DC94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940" y="530593"/>
            <a:ext cx="2297014" cy="1789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7A95D6-79EF-954B-BB4E-2803DA7E2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096" y="2988878"/>
            <a:ext cx="2490724" cy="17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16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1F495-0388-374E-BC0D-B25D7981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711200"/>
            <a:ext cx="1307192" cy="81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A4D89-99C3-FD40-9A64-A99F82B5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2750343"/>
            <a:ext cx="1170667" cy="114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708C5-DBFD-9045-B227-C8F30BC43B5F}"/>
              </a:ext>
            </a:extLst>
          </p:cNvPr>
          <p:cNvSpPr txBox="1"/>
          <p:nvPr/>
        </p:nvSpPr>
        <p:spPr>
          <a:xfrm>
            <a:off x="195944" y="1725667"/>
            <a:ext cx="267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  “High/Low Chicka Low”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A0C14-5884-264D-971A-01E3C159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350" y="711200"/>
            <a:ext cx="1473747" cy="968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4E98C-E26F-F14A-B78E-F8313017DF82}"/>
              </a:ext>
            </a:extLst>
          </p:cNvPr>
          <p:cNvSpPr/>
          <p:nvPr/>
        </p:nvSpPr>
        <p:spPr>
          <a:xfrm>
            <a:off x="4240282" y="249535"/>
            <a:ext cx="4355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Play this ‘High / Low’ music</a:t>
            </a:r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CF4D1CA4-A264-734A-8DF9-E12E160CE304}"/>
              </a:ext>
            </a:extLst>
          </p:cNvPr>
          <p:cNvSpPr/>
          <p:nvPr/>
        </p:nvSpPr>
        <p:spPr>
          <a:xfrm>
            <a:off x="4091152" y="2895218"/>
            <a:ext cx="638503" cy="429129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>
            <a:extLst>
              <a:ext uri="{FF2B5EF4-FFF2-40B4-BE49-F238E27FC236}">
                <a16:creationId xmlns:a16="http://schemas.microsoft.com/office/drawing/2014/main" id="{3D95AF77-DECA-6A46-B88D-175F1F8C92BB}"/>
              </a:ext>
            </a:extLst>
          </p:cNvPr>
          <p:cNvSpPr/>
          <p:nvPr/>
        </p:nvSpPr>
        <p:spPr>
          <a:xfrm>
            <a:off x="6164645" y="2625598"/>
            <a:ext cx="638503" cy="429129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525C2CCD-2CAA-284D-AB2F-6BF281101197}"/>
              </a:ext>
            </a:extLst>
          </p:cNvPr>
          <p:cNvSpPr/>
          <p:nvPr/>
        </p:nvSpPr>
        <p:spPr>
          <a:xfrm>
            <a:off x="5526142" y="2625598"/>
            <a:ext cx="638503" cy="429129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>
            <a:extLst>
              <a:ext uri="{FF2B5EF4-FFF2-40B4-BE49-F238E27FC236}">
                <a16:creationId xmlns:a16="http://schemas.microsoft.com/office/drawing/2014/main" id="{34DB4FE0-6723-E248-A747-257E06ED7F5C}"/>
              </a:ext>
            </a:extLst>
          </p:cNvPr>
          <p:cNvSpPr/>
          <p:nvPr/>
        </p:nvSpPr>
        <p:spPr>
          <a:xfrm>
            <a:off x="4741878" y="2895217"/>
            <a:ext cx="638503" cy="429129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9E41225F-376A-1D40-818B-D48D4A90EFE1}"/>
              </a:ext>
            </a:extLst>
          </p:cNvPr>
          <p:cNvSpPr/>
          <p:nvPr/>
        </p:nvSpPr>
        <p:spPr>
          <a:xfrm>
            <a:off x="6906280" y="2895217"/>
            <a:ext cx="638503" cy="429129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>
            <a:extLst>
              <a:ext uri="{FF2B5EF4-FFF2-40B4-BE49-F238E27FC236}">
                <a16:creationId xmlns:a16="http://schemas.microsoft.com/office/drawing/2014/main" id="{73C933C5-8D66-984A-B21C-BBBBCFBA3F11}"/>
              </a:ext>
            </a:extLst>
          </p:cNvPr>
          <p:cNvSpPr/>
          <p:nvPr/>
        </p:nvSpPr>
        <p:spPr>
          <a:xfrm>
            <a:off x="7690544" y="2895216"/>
            <a:ext cx="638503" cy="429129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>
            <a:extLst>
              <a:ext uri="{FF2B5EF4-FFF2-40B4-BE49-F238E27FC236}">
                <a16:creationId xmlns:a16="http://schemas.microsoft.com/office/drawing/2014/main" id="{E4883D6A-CAC7-E544-8E13-07D3AC945EDB}"/>
              </a:ext>
            </a:extLst>
          </p:cNvPr>
          <p:cNvSpPr/>
          <p:nvPr/>
        </p:nvSpPr>
        <p:spPr>
          <a:xfrm>
            <a:off x="4091151" y="4040846"/>
            <a:ext cx="638503" cy="429129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>
            <a:extLst>
              <a:ext uri="{FF2B5EF4-FFF2-40B4-BE49-F238E27FC236}">
                <a16:creationId xmlns:a16="http://schemas.microsoft.com/office/drawing/2014/main" id="{4775DFEA-F5DC-9C4B-BD85-E68EB4C0D7FB}"/>
              </a:ext>
            </a:extLst>
          </p:cNvPr>
          <p:cNvSpPr/>
          <p:nvPr/>
        </p:nvSpPr>
        <p:spPr>
          <a:xfrm>
            <a:off x="4730453" y="4040846"/>
            <a:ext cx="638503" cy="429129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>
            <a:extLst>
              <a:ext uri="{FF2B5EF4-FFF2-40B4-BE49-F238E27FC236}">
                <a16:creationId xmlns:a16="http://schemas.microsoft.com/office/drawing/2014/main" id="{EB08FA37-E58C-C54C-BD5F-B88EA7B9B9A5}"/>
              </a:ext>
            </a:extLst>
          </p:cNvPr>
          <p:cNvSpPr/>
          <p:nvPr/>
        </p:nvSpPr>
        <p:spPr>
          <a:xfrm>
            <a:off x="5475303" y="4040845"/>
            <a:ext cx="638503" cy="429129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>
            <a:extLst>
              <a:ext uri="{FF2B5EF4-FFF2-40B4-BE49-F238E27FC236}">
                <a16:creationId xmlns:a16="http://schemas.microsoft.com/office/drawing/2014/main" id="{33C49AB7-D23D-AF42-AE50-5703C9AF4BBD}"/>
              </a:ext>
            </a:extLst>
          </p:cNvPr>
          <p:cNvSpPr/>
          <p:nvPr/>
        </p:nvSpPr>
        <p:spPr>
          <a:xfrm>
            <a:off x="6180409" y="4040845"/>
            <a:ext cx="638503" cy="429129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12D62B8D-DD37-8E44-A0D1-BAC049B7D836}"/>
              </a:ext>
            </a:extLst>
          </p:cNvPr>
          <p:cNvSpPr/>
          <p:nvPr/>
        </p:nvSpPr>
        <p:spPr>
          <a:xfrm>
            <a:off x="6906279" y="3657732"/>
            <a:ext cx="638503" cy="429129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>
            <a:extLst>
              <a:ext uri="{FF2B5EF4-FFF2-40B4-BE49-F238E27FC236}">
                <a16:creationId xmlns:a16="http://schemas.microsoft.com/office/drawing/2014/main" id="{4410BDCE-F11D-D445-9E3F-1D9F8387159C}"/>
              </a:ext>
            </a:extLst>
          </p:cNvPr>
          <p:cNvSpPr/>
          <p:nvPr/>
        </p:nvSpPr>
        <p:spPr>
          <a:xfrm>
            <a:off x="7632149" y="3657731"/>
            <a:ext cx="638503" cy="429129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>
            <a:extLst>
              <a:ext uri="{FF2B5EF4-FFF2-40B4-BE49-F238E27FC236}">
                <a16:creationId xmlns:a16="http://schemas.microsoft.com/office/drawing/2014/main" id="{50A5E212-927D-2343-A289-88A9A6C77FDA}"/>
              </a:ext>
            </a:extLst>
          </p:cNvPr>
          <p:cNvSpPr/>
          <p:nvPr/>
        </p:nvSpPr>
        <p:spPr>
          <a:xfrm>
            <a:off x="8443602" y="3657730"/>
            <a:ext cx="638503" cy="429129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>
            <a:extLst>
              <a:ext uri="{FF2B5EF4-FFF2-40B4-BE49-F238E27FC236}">
                <a16:creationId xmlns:a16="http://schemas.microsoft.com/office/drawing/2014/main" id="{D3354C73-58C7-4E4D-A0FF-9EC43D7833CD}"/>
              </a:ext>
            </a:extLst>
          </p:cNvPr>
          <p:cNvSpPr/>
          <p:nvPr/>
        </p:nvSpPr>
        <p:spPr>
          <a:xfrm>
            <a:off x="8441590" y="2892461"/>
            <a:ext cx="638503" cy="429129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6B7737-D98B-8A46-B61F-B900567780EE}"/>
              </a:ext>
            </a:extLst>
          </p:cNvPr>
          <p:cNvSpPr/>
          <p:nvPr/>
        </p:nvSpPr>
        <p:spPr>
          <a:xfrm>
            <a:off x="121298" y="4553696"/>
            <a:ext cx="46205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Compose your own ‘High / Low’ music</a:t>
            </a: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ABC89A00-BF4F-134D-937B-07B91E9E6321}"/>
              </a:ext>
            </a:extLst>
          </p:cNvPr>
          <p:cNvSpPr/>
          <p:nvPr/>
        </p:nvSpPr>
        <p:spPr>
          <a:xfrm>
            <a:off x="4091151" y="1706194"/>
            <a:ext cx="638503" cy="429129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7457D796-BD0D-D545-A1F8-08FE094AF6D8}"/>
              </a:ext>
            </a:extLst>
          </p:cNvPr>
          <p:cNvSpPr/>
          <p:nvPr/>
        </p:nvSpPr>
        <p:spPr>
          <a:xfrm>
            <a:off x="4741877" y="2065978"/>
            <a:ext cx="638503" cy="429129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A5E44F8D-C9B8-4444-B1D1-B42299594951}"/>
              </a:ext>
            </a:extLst>
          </p:cNvPr>
          <p:cNvSpPr/>
          <p:nvPr/>
        </p:nvSpPr>
        <p:spPr>
          <a:xfrm>
            <a:off x="5526142" y="2060210"/>
            <a:ext cx="638503" cy="429129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64C019B2-6F31-E248-933A-B458B2FD4BCF}"/>
              </a:ext>
            </a:extLst>
          </p:cNvPr>
          <p:cNvSpPr/>
          <p:nvPr/>
        </p:nvSpPr>
        <p:spPr>
          <a:xfrm>
            <a:off x="6193602" y="2060209"/>
            <a:ext cx="638503" cy="429129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D3B57EFE-B228-B349-8E75-E6C06A8F3AB2}"/>
              </a:ext>
            </a:extLst>
          </p:cNvPr>
          <p:cNvSpPr/>
          <p:nvPr/>
        </p:nvSpPr>
        <p:spPr>
          <a:xfrm>
            <a:off x="6906279" y="2084831"/>
            <a:ext cx="638503" cy="429129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>
            <a:extLst>
              <a:ext uri="{FF2B5EF4-FFF2-40B4-BE49-F238E27FC236}">
                <a16:creationId xmlns:a16="http://schemas.microsoft.com/office/drawing/2014/main" id="{B9E8C6EB-74C7-2441-9416-6CA7A5FBCC0C}"/>
              </a:ext>
            </a:extLst>
          </p:cNvPr>
          <p:cNvSpPr/>
          <p:nvPr/>
        </p:nvSpPr>
        <p:spPr>
          <a:xfrm>
            <a:off x="7618956" y="2064273"/>
            <a:ext cx="638503" cy="429129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>
            <a:extLst>
              <a:ext uri="{FF2B5EF4-FFF2-40B4-BE49-F238E27FC236}">
                <a16:creationId xmlns:a16="http://schemas.microsoft.com/office/drawing/2014/main" id="{9AE0108B-B5EF-6A4E-9B6F-5436B51B28F9}"/>
              </a:ext>
            </a:extLst>
          </p:cNvPr>
          <p:cNvSpPr/>
          <p:nvPr/>
        </p:nvSpPr>
        <p:spPr>
          <a:xfrm>
            <a:off x="8356435" y="1682674"/>
            <a:ext cx="638503" cy="429129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0538E4-04B7-EB4D-8F7B-B155690564ED}"/>
              </a:ext>
            </a:extLst>
          </p:cNvPr>
          <p:cNvSpPr txBox="1"/>
          <p:nvPr/>
        </p:nvSpPr>
        <p:spPr>
          <a:xfrm flipH="1">
            <a:off x="1362268" y="130629"/>
            <a:ext cx="7455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Bollywood Mash-Up ….</a:t>
            </a:r>
          </a:p>
          <a:p>
            <a:r>
              <a:rPr lang="en-US" sz="2400" dirty="0">
                <a:solidFill>
                  <a:schemeClr val="bg1"/>
                </a:solidFill>
              </a:rPr>
              <a:t>putting different rhythms together!</a:t>
            </a:r>
          </a:p>
        </p:txBody>
      </p:sp>
      <p:pic>
        <p:nvPicPr>
          <p:cNvPr id="7" name="Bhangra Beat Backing Track.mp3">
            <a:hlinkClick r:id="" action="ppaction://media"/>
            <a:extLst>
              <a:ext uri="{FF2B5EF4-FFF2-40B4-BE49-F238E27FC236}">
                <a16:creationId xmlns:a16="http://schemas.microsoft.com/office/drawing/2014/main" id="{E725AF38-2E27-AA47-89F5-E556347BA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006" y="3625980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777D9B-8536-9A4E-9495-7B1DD7C225B6}"/>
              </a:ext>
            </a:extLst>
          </p:cNvPr>
          <p:cNvSpPr/>
          <p:nvPr/>
        </p:nvSpPr>
        <p:spPr>
          <a:xfrm rot="20240401">
            <a:off x="961126" y="1768965"/>
            <a:ext cx="274305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</a:t>
            </a:r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ashed potato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563D-E8B5-3743-B450-7670DCDB0A1A}"/>
              </a:ext>
            </a:extLst>
          </p:cNvPr>
          <p:cNvSpPr/>
          <p:nvPr/>
        </p:nvSpPr>
        <p:spPr>
          <a:xfrm rot="1088158">
            <a:off x="5009054" y="2089315"/>
            <a:ext cx="237917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high and low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C56E5B-0C0A-B240-B407-78B4ED3BF0CC}"/>
              </a:ext>
            </a:extLst>
          </p:cNvPr>
          <p:cNvSpPr/>
          <p:nvPr/>
        </p:nvSpPr>
        <p:spPr>
          <a:xfrm>
            <a:off x="3764507" y="3478613"/>
            <a:ext cx="3139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Bollywood music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799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40" y="415207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3 of Bollywood Brass?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0FDD61-DA0F-3B43-B0AF-65102CDECAE8}"/>
              </a:ext>
            </a:extLst>
          </p:cNvPr>
          <p:cNvSpPr/>
          <p:nvPr/>
        </p:nvSpPr>
        <p:spPr>
          <a:xfrm>
            <a:off x="264034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The names of different rhythms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6650578" y="415207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Putting rhythms together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777220" y="346247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Abbey Road NF" panose="02080603090308020603" pitchFamily="18" charset="0"/>
              </a:rPr>
              <a:t>Making up your own rhythms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193607" y="321195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The ‘mashed potato’ rhythm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3FF07-7FAD-3B44-A135-F62E6060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84" y="1628524"/>
            <a:ext cx="3902626" cy="303027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D386D-0F23-E74E-AD43-5992F0F551F8}"/>
              </a:ext>
            </a:extLst>
          </p:cNvPr>
          <p:cNvSpPr/>
          <p:nvPr/>
        </p:nvSpPr>
        <p:spPr>
          <a:xfrm>
            <a:off x="6847647" y="193883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Composing using pitch</a:t>
            </a:r>
          </a:p>
        </p:txBody>
      </p:sp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187</Words>
  <Application>Microsoft Macintosh PowerPoint</Application>
  <PresentationFormat>On-screen Show (16:9)</PresentationFormat>
  <Paragraphs>33</Paragraphs>
  <Slides>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Playing a repeated RHYTHM</vt:lpstr>
      <vt:lpstr>PowerPoint Presentation</vt:lpstr>
      <vt:lpstr>PowerPoint Presentation</vt:lpstr>
      <vt:lpstr>PowerPoint Presentation</vt:lpstr>
      <vt:lpstr>What have we learned in  Lesson 3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60</cp:revision>
  <dcterms:modified xsi:type="dcterms:W3CDTF">2021-12-15T14:39:58Z</dcterms:modified>
</cp:coreProperties>
</file>