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</p:sldMasterIdLst>
  <p:notesMasterIdLst>
    <p:notesMasterId r:id="rId12"/>
  </p:notesMasterIdLst>
  <p:sldIdLst>
    <p:sldId id="256" r:id="rId2"/>
    <p:sldId id="290" r:id="rId3"/>
    <p:sldId id="300" r:id="rId4"/>
    <p:sldId id="285" r:id="rId5"/>
    <p:sldId id="301" r:id="rId6"/>
    <p:sldId id="295" r:id="rId7"/>
    <p:sldId id="299" r:id="rId8"/>
    <p:sldId id="298" r:id="rId9"/>
    <p:sldId id="297" r:id="rId10"/>
    <p:sldId id="296" r:id="rId11"/>
  </p:sldIdLst>
  <p:sldSz cx="9144000" cy="5143500" type="screen16x9"/>
  <p:notesSz cx="6858000" cy="9144000"/>
  <p:embeddedFontLst>
    <p:embeddedFont>
      <p:font typeface="Alfa Slab One" pitchFamily="2" charset="77"/>
      <p:regular r:id="rId13"/>
    </p:embeddedFont>
    <p:embeddedFont>
      <p:font typeface="Proxima Nova" panose="02000506030000020004" pitchFamily="2" charset="0"/>
      <p:regular r:id="rId13"/>
      <p:bold r:id="rId13"/>
      <p:italic r:id="rId13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6B4DF4-9ECB-4821-A264-CD5B0666BDCF}">
  <a:tblStyle styleId="{176B4DF4-9ECB-4821-A264-CD5B0666BD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6"/>
    <p:restoredTop sz="94701"/>
  </p:normalViewPr>
  <p:slideViewPr>
    <p:cSldViewPr snapToGrid="0" snapToObjects="1">
      <p:cViewPr varScale="1">
        <p:scale>
          <a:sx n="197" d="100"/>
          <a:sy n="197" d="100"/>
        </p:scale>
        <p:origin x="1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NUL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618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keeping the beat games such as STOMP, clap on beats 1or 3 etc. </a:t>
            </a:r>
          </a:p>
          <a:p>
            <a:r>
              <a:rPr lang="en-US" dirty="0"/>
              <a:t>Do it over 8 beats – use a mix of rhythms and keeping the beat</a:t>
            </a:r>
          </a:p>
        </p:txBody>
      </p:sp>
    </p:spTree>
    <p:extLst>
      <p:ext uri="{BB962C8B-B14F-4D97-AF65-F5344CB8AC3E}">
        <p14:creationId xmlns:p14="http://schemas.microsoft.com/office/powerpoint/2010/main" val="336380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 how the dagga and </a:t>
            </a:r>
            <a:r>
              <a:rPr lang="en-US" dirty="0" err="1"/>
              <a:t>thilli</a:t>
            </a:r>
            <a:r>
              <a:rPr lang="en-US" dirty="0"/>
              <a:t> are used and how to hold, where to hit the dhol (dagga in middle-GE, </a:t>
            </a:r>
            <a:r>
              <a:rPr lang="en-US" dirty="0" err="1"/>
              <a:t>tilli</a:t>
            </a:r>
            <a:r>
              <a:rPr lang="en-US" dirty="0"/>
              <a:t> on rim –NA)</a:t>
            </a:r>
          </a:p>
          <a:p>
            <a:r>
              <a:rPr lang="en-US" dirty="0"/>
              <a:t>Teacher plays walk, jogging and stride. Pupils move to it.</a:t>
            </a:r>
          </a:p>
          <a:p>
            <a:r>
              <a:rPr lang="en-US" dirty="0"/>
              <a:t>Invite a few pupils to come up and play along with the music, keeping the beat, (extension, play stride, walk and/or jogging)</a:t>
            </a:r>
          </a:p>
          <a:p>
            <a:r>
              <a:rPr lang="en-US" dirty="0"/>
              <a:t>Pupils copy teacher rhythm </a:t>
            </a:r>
          </a:p>
        </p:txBody>
      </p:sp>
    </p:spTree>
    <p:extLst>
      <p:ext uri="{BB962C8B-B14F-4D97-AF65-F5344CB8AC3E}">
        <p14:creationId xmlns:p14="http://schemas.microsoft.com/office/powerpoint/2010/main" val="3751136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2 </a:t>
            </a:r>
            <a:r>
              <a:rPr lang="en-US" dirty="0" err="1"/>
              <a:t>dhols</a:t>
            </a:r>
            <a:r>
              <a:rPr lang="en-US" dirty="0"/>
              <a:t> prepared</a:t>
            </a:r>
          </a:p>
          <a:p>
            <a:r>
              <a:rPr lang="en-US" dirty="0"/>
              <a:t>Sit pupils in a circle and learn the rhyme</a:t>
            </a:r>
          </a:p>
          <a:p>
            <a:r>
              <a:rPr lang="en-US" dirty="0"/>
              <a:t>Pass 2 objects around the circle. Stop the music</a:t>
            </a:r>
          </a:p>
          <a:p>
            <a:r>
              <a:rPr lang="en-US" dirty="0"/>
              <a:t>Whoever is holding the objects come to </a:t>
            </a:r>
            <a:r>
              <a:rPr lang="en-US" dirty="0" err="1"/>
              <a:t>centre</a:t>
            </a:r>
            <a:r>
              <a:rPr lang="en-US" dirty="0"/>
              <a:t> of the circle and have a conversation with the </a:t>
            </a:r>
            <a:r>
              <a:rPr lang="en-US" dirty="0" err="1"/>
              <a:t>dhols</a:t>
            </a:r>
            <a:r>
              <a:rPr lang="en-US" dirty="0"/>
              <a:t>, questions and answer/call and response, play backing track as they do so, encourage use of pulse and rhythms</a:t>
            </a:r>
          </a:p>
          <a:p>
            <a:r>
              <a:rPr lang="en-US" dirty="0"/>
              <a:t>Ask class about beat and rhythms, how well were they played </a:t>
            </a:r>
          </a:p>
          <a:p>
            <a:r>
              <a:rPr lang="en-US" dirty="0"/>
              <a:t>Repeat</a:t>
            </a:r>
          </a:p>
        </p:txBody>
      </p:sp>
    </p:spTree>
    <p:extLst>
      <p:ext uri="{BB962C8B-B14F-4D97-AF65-F5344CB8AC3E}">
        <p14:creationId xmlns:p14="http://schemas.microsoft.com/office/powerpoint/2010/main" val="852714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watch?v=1QlZiPY_SlA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AA6192-FAA7-0442-9FF6-88F9A780B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12" y="251047"/>
            <a:ext cx="6263013" cy="4531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79DD8-7DB8-EE49-9FA9-2AE10EF1D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45" y="494018"/>
            <a:ext cx="2099936" cy="1397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367ADE-72C3-0046-9C3D-A36A4759F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007" y="289525"/>
            <a:ext cx="1572364" cy="1636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85" y="2777610"/>
            <a:ext cx="2298455" cy="17846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D625A7-0B14-2146-BD73-507E5CD7DC9D}"/>
              </a:ext>
            </a:extLst>
          </p:cNvPr>
          <p:cNvSpPr txBox="1"/>
          <p:nvPr/>
        </p:nvSpPr>
        <p:spPr>
          <a:xfrm>
            <a:off x="3106454" y="546393"/>
            <a:ext cx="3757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Welcome back to…..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1BCC730-1189-494F-9CD6-70A9F0F17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698" y="2410589"/>
            <a:ext cx="1620035" cy="2041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A85D9-8AA2-C445-94B6-A020755477E9}"/>
              </a:ext>
            </a:extLst>
          </p:cNvPr>
          <p:cNvSpPr txBox="1"/>
          <p:nvPr/>
        </p:nvSpPr>
        <p:spPr>
          <a:xfrm>
            <a:off x="2769930" y="1891430"/>
            <a:ext cx="362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Planet Brass!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EBD9D-0543-BE46-9714-1C3DA1C88E50}"/>
              </a:ext>
            </a:extLst>
          </p:cNvPr>
          <p:cNvSpPr txBox="1"/>
          <p:nvPr/>
        </p:nvSpPr>
        <p:spPr>
          <a:xfrm>
            <a:off x="4838322" y="4251778"/>
            <a:ext cx="1964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With Mr. Rose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4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C8D16E-2934-1142-9604-24BD080E8496}"/>
              </a:ext>
            </a:extLst>
          </p:cNvPr>
          <p:cNvSpPr txBox="1"/>
          <p:nvPr/>
        </p:nvSpPr>
        <p:spPr>
          <a:xfrm>
            <a:off x="1271814" y="3799114"/>
            <a:ext cx="4082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https://www.youtube.com/watch?v=1QlZiPY_SlA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F478B-69AB-FC47-B255-A0EBD716D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71" y="1316264"/>
            <a:ext cx="5566229" cy="2373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29A446-3A8E-6847-825C-2A9F3F0C054F}"/>
              </a:ext>
            </a:extLst>
          </p:cNvPr>
          <p:cNvSpPr txBox="1"/>
          <p:nvPr/>
        </p:nvSpPr>
        <p:spPr>
          <a:xfrm>
            <a:off x="6531429" y="783771"/>
            <a:ext cx="22642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Watch this clip of Bollywood dancing from a film, then design the front page of your project book.</a:t>
            </a:r>
          </a:p>
          <a:p>
            <a:endParaRPr lang="en-US"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Next time we’ll be looking at ‘rhythm and pulse’</a:t>
            </a:r>
          </a:p>
        </p:txBody>
      </p:sp>
    </p:spTree>
    <p:extLst>
      <p:ext uri="{BB962C8B-B14F-4D97-AF65-F5344CB8AC3E}">
        <p14:creationId xmlns:p14="http://schemas.microsoft.com/office/powerpoint/2010/main" val="147697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02" y="1838108"/>
            <a:ext cx="3632707" cy="2820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FDFF6D-705B-284D-97CD-FA54F59AC035}"/>
              </a:ext>
            </a:extLst>
          </p:cNvPr>
          <p:cNvSpPr txBox="1"/>
          <p:nvPr/>
        </p:nvSpPr>
        <p:spPr>
          <a:xfrm>
            <a:off x="273270" y="393032"/>
            <a:ext cx="814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ip Pop NF" panose="02060A0708080A020204" pitchFamily="18" charset="0"/>
              </a:rPr>
              <a:t>Autumn Term …..  Bollywood Brass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Hip Pop NF" panose="02060A0708080A0202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Hip Pop NF" panose="02060A0708080A020204" pitchFamily="18" charset="0"/>
              </a:rPr>
              <a:t>Lesson 2 – RHYTHM &amp; PITCH</a:t>
            </a:r>
          </a:p>
        </p:txBody>
      </p:sp>
    </p:spTree>
    <p:extLst>
      <p:ext uri="{BB962C8B-B14F-4D97-AF65-F5344CB8AC3E}">
        <p14:creationId xmlns:p14="http://schemas.microsoft.com/office/powerpoint/2010/main" val="24572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AC9A46-640F-614C-A86A-9B0E56F59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327025"/>
            <a:ext cx="1362075" cy="15346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D9A65E-6989-9545-A674-7AEBEA64C271}"/>
              </a:ext>
            </a:extLst>
          </p:cNvPr>
          <p:cNvSpPr txBox="1"/>
          <p:nvPr/>
        </p:nvSpPr>
        <p:spPr>
          <a:xfrm>
            <a:off x="3571875" y="327025"/>
            <a:ext cx="3695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Has anyone finished their Booklet?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If so, let’s see what you’ve done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If not…get cracking!!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866FE-E712-9240-B17F-F289B2187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014" y="2050873"/>
            <a:ext cx="1438264" cy="18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04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2BE9A-304F-974D-B991-F730ECCB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36" y="340658"/>
            <a:ext cx="3211430" cy="762002"/>
          </a:xfrm>
        </p:spPr>
        <p:txBody>
          <a:bodyPr/>
          <a:lstStyle/>
          <a:p>
            <a:r>
              <a:rPr lang="en-US" sz="2000" dirty="0"/>
              <a:t>Keeping a </a:t>
            </a:r>
            <a:r>
              <a:rPr lang="en-US" sz="2000" b="1" dirty="0"/>
              <a:t>steady beat </a:t>
            </a:r>
            <a:br>
              <a:rPr lang="en-US" sz="2000" b="1" dirty="0"/>
            </a:br>
            <a:r>
              <a:rPr lang="en-US" sz="2000" dirty="0"/>
              <a:t>(feeling the </a:t>
            </a:r>
            <a:r>
              <a:rPr lang="en-US" sz="2000" b="1" dirty="0"/>
              <a:t>pulse</a:t>
            </a:r>
            <a:r>
              <a:rPr lang="en-US" sz="2000" dirty="0"/>
              <a:t>)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D731C4A5-E922-7E4A-9A1B-E635F6D14DB4}"/>
              </a:ext>
            </a:extLst>
          </p:cNvPr>
          <p:cNvSpPr/>
          <p:nvPr/>
        </p:nvSpPr>
        <p:spPr>
          <a:xfrm>
            <a:off x="6293224" y="721659"/>
            <a:ext cx="1954306" cy="845884"/>
          </a:xfrm>
          <a:prstGeom prst="wedgeRoundRectCallout">
            <a:avLst>
              <a:gd name="adj1" fmla="val -73027"/>
              <a:gd name="adj2" fmla="val 46320"/>
              <a:gd name="adj3" fmla="val 1666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  <a:p>
            <a:pPr algn="ctr"/>
            <a:r>
              <a:rPr lang="en-US" sz="3200" dirty="0"/>
              <a:t>Jai Ho!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05 Jai Ho (From Slumdog Millionaire).m4a">
            <a:hlinkClick r:id="" action="ppaction://media"/>
            <a:extLst>
              <a:ext uri="{FF2B5EF4-FFF2-40B4-BE49-F238E27FC236}">
                <a16:creationId xmlns:a16="http://schemas.microsoft.com/office/drawing/2014/main" id="{DEF15458-B78B-5849-B92C-F64AE7D54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810" y="3544971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B485BF-9B35-F24F-936D-1C5DFCF29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244" y="1762539"/>
            <a:ext cx="3098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1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1F495-0388-374E-BC0D-B25D7981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711200"/>
            <a:ext cx="2235200" cy="139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8A4D89-99C3-FD40-9A64-A99F82B54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5" y="3585915"/>
            <a:ext cx="1170667" cy="1148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6708C5-DBFD-9045-B227-C8F30BC43B5F}"/>
              </a:ext>
            </a:extLst>
          </p:cNvPr>
          <p:cNvSpPr txBox="1"/>
          <p:nvPr/>
        </p:nvSpPr>
        <p:spPr>
          <a:xfrm>
            <a:off x="657225" y="2647950"/>
            <a:ext cx="3943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dhol has a high sound and a low sound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Listen to the sound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0A0C14-5884-264D-971A-01E3C159A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25" y="1617107"/>
            <a:ext cx="2317750" cy="15236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24E98C-E26F-F14A-B78E-F8313017DF82}"/>
              </a:ext>
            </a:extLst>
          </p:cNvPr>
          <p:cNvSpPr/>
          <p:nvPr/>
        </p:nvSpPr>
        <p:spPr>
          <a:xfrm>
            <a:off x="5216546" y="948035"/>
            <a:ext cx="340990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Let’s play ‘High / Low’</a:t>
            </a:r>
          </a:p>
        </p:txBody>
      </p:sp>
    </p:spTree>
    <p:extLst>
      <p:ext uri="{BB962C8B-B14F-4D97-AF65-F5344CB8AC3E}">
        <p14:creationId xmlns:p14="http://schemas.microsoft.com/office/powerpoint/2010/main" val="360036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34D40-9681-244C-A764-790E63FE6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257" y="1290864"/>
            <a:ext cx="2290535" cy="2246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4FAE9D-3102-B64A-A495-4567F8227B60}"/>
              </a:ext>
            </a:extLst>
          </p:cNvPr>
          <p:cNvSpPr txBox="1"/>
          <p:nvPr/>
        </p:nvSpPr>
        <p:spPr>
          <a:xfrm>
            <a:off x="2612571" y="478971"/>
            <a:ext cx="4005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dhol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545896-1207-AC4D-96B1-DEE30EF3D911}"/>
              </a:ext>
            </a:extLst>
          </p:cNvPr>
          <p:cNvSpPr/>
          <p:nvPr/>
        </p:nvSpPr>
        <p:spPr>
          <a:xfrm rot="20373390">
            <a:off x="1379171" y="481731"/>
            <a:ext cx="13901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dagga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FF29CD-E8A9-5247-A152-66C5C7820CB3}"/>
              </a:ext>
            </a:extLst>
          </p:cNvPr>
          <p:cNvSpPr/>
          <p:nvPr/>
        </p:nvSpPr>
        <p:spPr>
          <a:xfrm rot="20373390">
            <a:off x="1728972" y="1112037"/>
            <a:ext cx="10262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thilli</a:t>
            </a:r>
            <a:endParaRPr lang="en-US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1252B1-0081-3747-B8B4-E510337C2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9885" y="1182204"/>
            <a:ext cx="898071" cy="724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588C5F-61B1-7249-91C6-BEB5C85267B1}"/>
              </a:ext>
            </a:extLst>
          </p:cNvPr>
          <p:cNvSpPr txBox="1"/>
          <p:nvPr/>
        </p:nvSpPr>
        <p:spPr>
          <a:xfrm>
            <a:off x="7064829" y="2044633"/>
            <a:ext cx="181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Let’s move!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A6FF0C-E9E5-754B-83B7-78F81DD877D7}"/>
              </a:ext>
            </a:extLst>
          </p:cNvPr>
          <p:cNvSpPr/>
          <p:nvPr/>
        </p:nvSpPr>
        <p:spPr>
          <a:xfrm>
            <a:off x="7106450" y="2446239"/>
            <a:ext cx="11849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walk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09F059-BA8D-6C40-B6DB-35D37A1AD247}"/>
              </a:ext>
            </a:extLst>
          </p:cNvPr>
          <p:cNvSpPr/>
          <p:nvPr/>
        </p:nvSpPr>
        <p:spPr>
          <a:xfrm>
            <a:off x="6834816" y="3124844"/>
            <a:ext cx="18517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jogging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E4CD38-86A8-2B43-9694-6D0656DED621}"/>
              </a:ext>
            </a:extLst>
          </p:cNvPr>
          <p:cNvSpPr/>
          <p:nvPr/>
        </p:nvSpPr>
        <p:spPr>
          <a:xfrm>
            <a:off x="7137973" y="3869318"/>
            <a:ext cx="14414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stride</a:t>
            </a:r>
          </a:p>
        </p:txBody>
      </p:sp>
      <p:pic>
        <p:nvPicPr>
          <p:cNvPr id="13" name="04 Aaj Ki Raat.m4a">
            <a:hlinkClick r:id="" action="ppaction://media"/>
            <a:extLst>
              <a:ext uri="{FF2B5EF4-FFF2-40B4-BE49-F238E27FC236}">
                <a16:creationId xmlns:a16="http://schemas.microsoft.com/office/drawing/2014/main" id="{884511F3-263B-DE4C-A645-EF8B1E940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18477" y="4192484"/>
            <a:ext cx="603580" cy="603580"/>
          </a:xfrm>
          <a:prstGeom prst="rect">
            <a:avLst/>
          </a:prstGeom>
        </p:spPr>
      </p:pic>
      <p:sp>
        <p:nvSpPr>
          <p:cNvPr id="2" name="10-Point Star 1">
            <a:extLst>
              <a:ext uri="{FF2B5EF4-FFF2-40B4-BE49-F238E27FC236}">
                <a16:creationId xmlns:a16="http://schemas.microsoft.com/office/drawing/2014/main" id="{A40AE2AE-D68B-7E42-B76A-BC0731EE27F4}"/>
              </a:ext>
            </a:extLst>
          </p:cNvPr>
          <p:cNvSpPr/>
          <p:nvPr/>
        </p:nvSpPr>
        <p:spPr>
          <a:xfrm>
            <a:off x="342900" y="2324100"/>
            <a:ext cx="2628900" cy="2471964"/>
          </a:xfrm>
          <a:prstGeom prst="star10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Can you make up your own rhythms over a beat of 4?</a:t>
            </a:r>
          </a:p>
        </p:txBody>
      </p:sp>
    </p:spTree>
    <p:extLst>
      <p:ext uri="{BB962C8B-B14F-4D97-AF65-F5344CB8AC3E}">
        <p14:creationId xmlns:p14="http://schemas.microsoft.com/office/powerpoint/2010/main" val="304229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50" decel="5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50" decel="5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1A4144-AF55-1342-BD1D-9A777CECF93E}"/>
              </a:ext>
            </a:extLst>
          </p:cNvPr>
          <p:cNvSpPr/>
          <p:nvPr/>
        </p:nvSpPr>
        <p:spPr>
          <a:xfrm>
            <a:off x="1240392" y="1447933"/>
            <a:ext cx="489749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North, south, east, west</a:t>
            </a:r>
          </a:p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Who can play the dhol the best?</a:t>
            </a:r>
          </a:p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North, south, east</a:t>
            </a:r>
            <a:r>
              <a:rPr lang="en-US" sz="2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, west,</a:t>
            </a:r>
            <a:endParaRPr lang="en-US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Put your skills to the test!</a:t>
            </a:r>
          </a:p>
          <a:p>
            <a:pPr algn="ctr"/>
            <a:endParaRPr lang="en-US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7E916D-7894-A341-ABDF-E1205F59F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159" y="388883"/>
            <a:ext cx="1757238" cy="1475390"/>
          </a:xfrm>
          <a:prstGeom prst="rect">
            <a:avLst/>
          </a:prstGeom>
        </p:spPr>
      </p:pic>
      <p:pic>
        <p:nvPicPr>
          <p:cNvPr id="6" name="04 Aaj Ki Raat.m4a">
            <a:hlinkClick r:id="" action="ppaction://media"/>
            <a:extLst>
              <a:ext uri="{FF2B5EF4-FFF2-40B4-BE49-F238E27FC236}">
                <a16:creationId xmlns:a16="http://schemas.microsoft.com/office/drawing/2014/main" id="{FF6FD95D-2C3C-654B-927D-836073EE2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392" y="33869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9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2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FC55-B2F0-ED4D-9415-7205EEC4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40" y="415207"/>
            <a:ext cx="5748809" cy="930647"/>
          </a:xfrm>
        </p:spPr>
        <p:txBody>
          <a:bodyPr/>
          <a:lstStyle/>
          <a:p>
            <a:r>
              <a:rPr lang="en-US" sz="2400" dirty="0"/>
              <a:t>What have we learned in </a:t>
            </a:r>
            <a:br>
              <a:rPr lang="en-US" sz="2800" dirty="0"/>
            </a:br>
            <a:r>
              <a:rPr lang="en-US" sz="2400" dirty="0"/>
              <a:t>Lesson 2 of Bollywood Brass?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90FDD61-DA0F-3B43-B0AF-65102CDECAE8}"/>
              </a:ext>
            </a:extLst>
          </p:cNvPr>
          <p:cNvSpPr/>
          <p:nvPr/>
        </p:nvSpPr>
        <p:spPr>
          <a:xfrm>
            <a:off x="264034" y="1476306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That a dhol has a high sounding side and a low sounding side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AE624AD-3302-5A42-B329-60137FEB11E2}"/>
              </a:ext>
            </a:extLst>
          </p:cNvPr>
          <p:cNvSpPr/>
          <p:nvPr/>
        </p:nvSpPr>
        <p:spPr>
          <a:xfrm>
            <a:off x="264034" y="3188753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How to listen carefully to high and low sounds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C5BD359-9DB5-C34B-B11C-B6E2A2FE7E43}"/>
              </a:ext>
            </a:extLst>
          </p:cNvPr>
          <p:cNvSpPr/>
          <p:nvPr/>
        </p:nvSpPr>
        <p:spPr>
          <a:xfrm>
            <a:off x="6777220" y="1919125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Copying different rhythms on a dhol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5FCAD3-CB3B-D443-87FF-A55681C4FF00}"/>
              </a:ext>
            </a:extLst>
          </p:cNvPr>
          <p:cNvSpPr/>
          <p:nvPr/>
        </p:nvSpPr>
        <p:spPr>
          <a:xfrm>
            <a:off x="6777220" y="3462470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/>
                </a:solidFill>
                <a:latin typeface="Abbey Road NF" panose="02080603090308020603" pitchFamily="18" charset="0"/>
              </a:rPr>
              <a:t>Making up your own rhythms using ‘Walk, Stride, Jogging’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E3FF07-7FAD-3B44-A135-F62E6060D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384" y="1628524"/>
            <a:ext cx="3902626" cy="303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3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896426"/>
      </p:ext>
    </p:extLst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411</Words>
  <Application>Microsoft Macintosh PowerPoint</Application>
  <PresentationFormat>On-screen Show (16:9)</PresentationFormat>
  <Paragraphs>51</Paragraphs>
  <Slides>10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Abbey Road NF</vt:lpstr>
      <vt:lpstr>Alfa Slab One</vt:lpstr>
      <vt:lpstr>Arial</vt:lpstr>
      <vt:lpstr>Hip Pop NF</vt:lpstr>
      <vt:lpstr>Arial Rounded MT Bold</vt:lpstr>
      <vt:lpstr>Proxima Nova</vt:lpstr>
      <vt:lpstr>Gameday</vt:lpstr>
      <vt:lpstr>PowerPoint Presentation</vt:lpstr>
      <vt:lpstr>PowerPoint Presentation</vt:lpstr>
      <vt:lpstr>PowerPoint Presentation</vt:lpstr>
      <vt:lpstr>Keeping a steady beat  (feeling the pulse)</vt:lpstr>
      <vt:lpstr>PowerPoint Presentation</vt:lpstr>
      <vt:lpstr>PowerPoint Presentation</vt:lpstr>
      <vt:lpstr>PowerPoint Presentation</vt:lpstr>
      <vt:lpstr>What have we learned in  Lesson 2 of Bollywood Brass?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Caribbean Steel Pans</dc:title>
  <cp:lastModifiedBy>David Rose</cp:lastModifiedBy>
  <cp:revision>52</cp:revision>
  <dcterms:modified xsi:type="dcterms:W3CDTF">2021-12-15T14:39:20Z</dcterms:modified>
</cp:coreProperties>
</file>