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1" r:id="rId1"/>
  </p:sldMasterIdLst>
  <p:notesMasterIdLst>
    <p:notesMasterId r:id="rId11"/>
  </p:notesMasterIdLst>
  <p:sldIdLst>
    <p:sldId id="256" r:id="rId2"/>
    <p:sldId id="290" r:id="rId3"/>
    <p:sldId id="285" r:id="rId4"/>
    <p:sldId id="293" r:id="rId5"/>
    <p:sldId id="294" r:id="rId6"/>
    <p:sldId id="295" r:id="rId7"/>
    <p:sldId id="298" r:id="rId8"/>
    <p:sldId id="296" r:id="rId9"/>
    <p:sldId id="297" r:id="rId10"/>
  </p:sldIdLst>
  <p:sldSz cx="9144000" cy="5143500" type="screen16x9"/>
  <p:notesSz cx="6858000" cy="9144000"/>
  <p:embeddedFontLst>
    <p:embeddedFont>
      <p:font typeface="Alfa Slab One" pitchFamily="2" charset="77"/>
      <p:regular r:id="rId12"/>
    </p:embeddedFont>
    <p:embeddedFont>
      <p:font typeface="Proxima Nova" panose="02000506030000020004" pitchFamily="2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6B4DF4-9ECB-4821-A264-CD5B0666BDCF}">
  <a:tblStyle styleId="{176B4DF4-9ECB-4821-A264-CD5B0666BD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587"/>
    <p:restoredTop sz="94662"/>
  </p:normalViewPr>
  <p:slideViewPr>
    <p:cSldViewPr snapToGrid="0" snapToObjects="1">
      <p:cViewPr varScale="1">
        <p:scale>
          <a:sx n="204" d="100"/>
          <a:sy n="204" d="100"/>
        </p:scale>
        <p:origin x="1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6182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keeping the beat games such as STOMP, clap on beats 1or 3 etc. </a:t>
            </a:r>
          </a:p>
        </p:txBody>
      </p:sp>
    </p:spTree>
    <p:extLst>
      <p:ext uri="{BB962C8B-B14F-4D97-AF65-F5344CB8AC3E}">
        <p14:creationId xmlns:p14="http://schemas.microsoft.com/office/powerpoint/2010/main" val="3363807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plays walk, jogging and stride. Pupils move to it.</a:t>
            </a:r>
          </a:p>
          <a:p>
            <a:r>
              <a:rPr lang="en-US" dirty="0"/>
              <a:t>Show pupils how to hold the dagga and </a:t>
            </a:r>
            <a:r>
              <a:rPr lang="en-US" dirty="0" err="1"/>
              <a:t>tilli</a:t>
            </a:r>
            <a:r>
              <a:rPr lang="en-US" dirty="0"/>
              <a:t>, demo at the front, invite pupils</a:t>
            </a:r>
          </a:p>
          <a:p>
            <a:r>
              <a:rPr lang="en-US" dirty="0"/>
              <a:t>Invite pupils to come up and play along with the music, keeping the beat, increase number of </a:t>
            </a:r>
            <a:r>
              <a:rPr lang="en-US" dirty="0" err="1"/>
              <a:t>dhols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36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v=1QlZiPY_SlA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2-15 Also Sprach Zarathustra (From _.m4a">
            <a:hlinkClick r:id="" action="ppaction://media"/>
            <a:extLst>
              <a:ext uri="{FF2B5EF4-FFF2-40B4-BE49-F238E27FC236}">
                <a16:creationId xmlns:a16="http://schemas.microsoft.com/office/drawing/2014/main" id="{617E821B-B646-A249-851D-D430D436D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4585" y="4562292"/>
            <a:ext cx="440148" cy="440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AA6192-FAA7-0442-9FF6-88F9A780BB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9212" y="251047"/>
            <a:ext cx="6263013" cy="4531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379DD8-7DB8-EE49-9FA9-2AE10EF1D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545" y="494018"/>
            <a:ext cx="2099936" cy="13974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367ADE-72C3-0046-9C3D-A36A4759F8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5007" y="289525"/>
            <a:ext cx="1572364" cy="1636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ED416E-55F5-7042-AA5C-A2AA6689C1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285" y="2777610"/>
            <a:ext cx="2298455" cy="17846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D625A7-0B14-2146-BD73-507E5CD7DC9D}"/>
              </a:ext>
            </a:extLst>
          </p:cNvPr>
          <p:cNvSpPr txBox="1"/>
          <p:nvPr/>
        </p:nvSpPr>
        <p:spPr>
          <a:xfrm>
            <a:off x="3106454" y="546393"/>
            <a:ext cx="375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Welcome to…..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1BCC730-1189-494F-9CD6-70A9F0F17B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4698" y="2410589"/>
            <a:ext cx="1620035" cy="20412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AA85D9-8AA2-C445-94B6-A020755477E9}"/>
              </a:ext>
            </a:extLst>
          </p:cNvPr>
          <p:cNvSpPr txBox="1"/>
          <p:nvPr/>
        </p:nvSpPr>
        <p:spPr>
          <a:xfrm>
            <a:off x="3027765" y="1944893"/>
            <a:ext cx="362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Planet Brass!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DEBD9D-0543-BE46-9714-1C3DA1C88E50}"/>
              </a:ext>
            </a:extLst>
          </p:cNvPr>
          <p:cNvSpPr txBox="1"/>
          <p:nvPr/>
        </p:nvSpPr>
        <p:spPr>
          <a:xfrm>
            <a:off x="4838322" y="4251778"/>
            <a:ext cx="1964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With Mr. Rose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5F95A2-A619-8844-9E18-411DF7F02A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1628" y="3363492"/>
            <a:ext cx="1813557" cy="1082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5ED416E-55F5-7042-AA5C-A2AA6689C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384" y="1628524"/>
            <a:ext cx="3902626" cy="3030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FDFF6D-705B-284D-97CD-FA54F59AC035}"/>
              </a:ext>
            </a:extLst>
          </p:cNvPr>
          <p:cNvSpPr txBox="1"/>
          <p:nvPr/>
        </p:nvSpPr>
        <p:spPr>
          <a:xfrm>
            <a:off x="2329731" y="393032"/>
            <a:ext cx="4776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ip Pop NF" panose="02060A0708080A020204" pitchFamily="18" charset="0"/>
              </a:rPr>
              <a:t>Autumn Term – Bollywood Brass</a:t>
            </a:r>
          </a:p>
        </p:txBody>
      </p:sp>
    </p:spTree>
    <p:extLst>
      <p:ext uri="{BB962C8B-B14F-4D97-AF65-F5344CB8AC3E}">
        <p14:creationId xmlns:p14="http://schemas.microsoft.com/office/powerpoint/2010/main" val="24572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2BE9A-304F-974D-B991-F730ECCBA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36" y="340658"/>
            <a:ext cx="3211430" cy="762002"/>
          </a:xfrm>
        </p:spPr>
        <p:txBody>
          <a:bodyPr/>
          <a:lstStyle/>
          <a:p>
            <a:r>
              <a:rPr lang="en-US" sz="2000" dirty="0"/>
              <a:t>Keeping a </a:t>
            </a:r>
            <a:r>
              <a:rPr lang="en-US" sz="2000" b="1" dirty="0"/>
              <a:t>steady beat </a:t>
            </a:r>
            <a:br>
              <a:rPr lang="en-US" sz="2000" b="1" dirty="0"/>
            </a:br>
            <a:r>
              <a:rPr lang="en-US" sz="2000" dirty="0"/>
              <a:t>(feeling the </a:t>
            </a:r>
            <a:r>
              <a:rPr lang="en-US" sz="2000" b="1" dirty="0"/>
              <a:t>pulse</a:t>
            </a:r>
            <a:r>
              <a:rPr lang="en-US" sz="2000" dirty="0"/>
              <a:t>)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D731C4A5-E922-7E4A-9A1B-E635F6D14DB4}"/>
              </a:ext>
            </a:extLst>
          </p:cNvPr>
          <p:cNvSpPr/>
          <p:nvPr/>
        </p:nvSpPr>
        <p:spPr>
          <a:xfrm>
            <a:off x="6293224" y="721659"/>
            <a:ext cx="1954306" cy="845884"/>
          </a:xfrm>
          <a:prstGeom prst="wedgeRoundRectCallout">
            <a:avLst>
              <a:gd name="adj1" fmla="val -73027"/>
              <a:gd name="adj2" fmla="val 46320"/>
              <a:gd name="adj3" fmla="val 16667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  <a:p>
            <a:pPr algn="ctr"/>
            <a:r>
              <a:rPr lang="en-US" sz="3200" dirty="0"/>
              <a:t>Jai Ho!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4" name="05 Jai Ho (From Slumdog Millionaire).m4a">
            <a:hlinkClick r:id="" action="ppaction://media"/>
            <a:extLst>
              <a:ext uri="{FF2B5EF4-FFF2-40B4-BE49-F238E27FC236}">
                <a16:creationId xmlns:a16="http://schemas.microsoft.com/office/drawing/2014/main" id="{DEF15458-B78B-5849-B92C-F64AE7D54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810" y="3544971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B485BF-9B35-F24F-936D-1C5DFCF29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244" y="1762539"/>
            <a:ext cx="3098800" cy="2095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5DE19F-8B64-C047-86C5-D0F49CCF85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271" y="2810786"/>
            <a:ext cx="1990816" cy="149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1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F20794-6B89-E74C-BBE2-4652B39B0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634" y="1215574"/>
            <a:ext cx="4429260" cy="20601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B2E486-B046-9A46-A580-32C3A7320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99144"/>
            <a:ext cx="816430" cy="816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A7C412-1922-3C48-B7D2-8F1A3EBE5E90}"/>
              </a:ext>
            </a:extLst>
          </p:cNvPr>
          <p:cNvSpPr txBox="1"/>
          <p:nvPr/>
        </p:nvSpPr>
        <p:spPr>
          <a:xfrm>
            <a:off x="2612571" y="478971"/>
            <a:ext cx="4005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What is Bollywood Music?</a:t>
            </a:r>
          </a:p>
        </p:txBody>
      </p:sp>
      <p:sp>
        <p:nvSpPr>
          <p:cNvPr id="7" name="10-Point Star 6">
            <a:extLst>
              <a:ext uri="{FF2B5EF4-FFF2-40B4-BE49-F238E27FC236}">
                <a16:creationId xmlns:a16="http://schemas.microsoft.com/office/drawing/2014/main" id="{8D52B1CD-D1E4-544A-95AD-526A3008A7B7}"/>
              </a:ext>
            </a:extLst>
          </p:cNvPr>
          <p:cNvSpPr/>
          <p:nvPr/>
        </p:nvSpPr>
        <p:spPr>
          <a:xfrm>
            <a:off x="395674" y="1440091"/>
            <a:ext cx="1709058" cy="1611085"/>
          </a:xfrm>
          <a:prstGeom prst="star10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Music from Bollywood films</a:t>
            </a:r>
          </a:p>
        </p:txBody>
      </p:sp>
      <p:sp>
        <p:nvSpPr>
          <p:cNvPr id="8" name="10-Point Star 7">
            <a:extLst>
              <a:ext uri="{FF2B5EF4-FFF2-40B4-BE49-F238E27FC236}">
                <a16:creationId xmlns:a16="http://schemas.microsoft.com/office/drawing/2014/main" id="{DDB57211-2B5E-784A-B8E4-BAA0D467383C}"/>
              </a:ext>
            </a:extLst>
          </p:cNvPr>
          <p:cNvSpPr/>
          <p:nvPr/>
        </p:nvSpPr>
        <p:spPr>
          <a:xfrm>
            <a:off x="7198499" y="410031"/>
            <a:ext cx="1709058" cy="1611085"/>
          </a:xfrm>
          <a:prstGeom prst="star10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Bollywood is India’s equivalent to Hollywood</a:t>
            </a:r>
          </a:p>
        </p:txBody>
      </p:sp>
      <p:sp>
        <p:nvSpPr>
          <p:cNvPr id="9" name="10-Point Star 8">
            <a:extLst>
              <a:ext uri="{FF2B5EF4-FFF2-40B4-BE49-F238E27FC236}">
                <a16:creationId xmlns:a16="http://schemas.microsoft.com/office/drawing/2014/main" id="{F8CABBB0-140C-5E48-9FEB-F8BBF8BFA0AF}"/>
              </a:ext>
            </a:extLst>
          </p:cNvPr>
          <p:cNvSpPr/>
          <p:nvPr/>
        </p:nvSpPr>
        <p:spPr>
          <a:xfrm>
            <a:off x="660719" y="3286578"/>
            <a:ext cx="1817915" cy="1611085"/>
          </a:xfrm>
          <a:prstGeom prst="star10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films are </a:t>
            </a:r>
            <a:r>
              <a:rPr lang="en-US" dirty="0" err="1">
                <a:solidFill>
                  <a:schemeClr val="tx1"/>
                </a:solidFill>
              </a:rPr>
              <a:t>colourful</a:t>
            </a:r>
            <a:r>
              <a:rPr lang="en-US" dirty="0">
                <a:solidFill>
                  <a:schemeClr val="tx1"/>
                </a:solidFill>
              </a:rPr>
              <a:t>..with goodies and baddies</a:t>
            </a:r>
          </a:p>
        </p:txBody>
      </p:sp>
      <p:sp>
        <p:nvSpPr>
          <p:cNvPr id="10" name="10-Point Star 9">
            <a:extLst>
              <a:ext uri="{FF2B5EF4-FFF2-40B4-BE49-F238E27FC236}">
                <a16:creationId xmlns:a16="http://schemas.microsoft.com/office/drawing/2014/main" id="{1E54E6D0-BE6F-4F4C-A8C6-7587EC6F1196}"/>
              </a:ext>
            </a:extLst>
          </p:cNvPr>
          <p:cNvSpPr/>
          <p:nvPr/>
        </p:nvSpPr>
        <p:spPr>
          <a:xfrm>
            <a:off x="3706584" y="3407228"/>
            <a:ext cx="1817915" cy="1611085"/>
          </a:xfrm>
          <a:prstGeom prst="star10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…. often are a love story and are funny</a:t>
            </a:r>
          </a:p>
        </p:txBody>
      </p:sp>
      <p:sp>
        <p:nvSpPr>
          <p:cNvPr id="11" name="10-Point Star 10">
            <a:extLst>
              <a:ext uri="{FF2B5EF4-FFF2-40B4-BE49-F238E27FC236}">
                <a16:creationId xmlns:a16="http://schemas.microsoft.com/office/drawing/2014/main" id="{7FEBEC7C-B03A-724C-A5D5-3A913B58C18D}"/>
              </a:ext>
            </a:extLst>
          </p:cNvPr>
          <p:cNvSpPr/>
          <p:nvPr/>
        </p:nvSpPr>
        <p:spPr>
          <a:xfrm>
            <a:off x="6752449" y="3288468"/>
            <a:ext cx="1817915" cy="1611085"/>
          </a:xfrm>
          <a:prstGeom prst="star10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music is a mix of Asian folk, Bhangra, jazz and funk!</a:t>
            </a:r>
          </a:p>
        </p:txBody>
      </p:sp>
    </p:spTree>
    <p:extLst>
      <p:ext uri="{BB962C8B-B14F-4D97-AF65-F5344CB8AC3E}">
        <p14:creationId xmlns:p14="http://schemas.microsoft.com/office/powerpoint/2010/main" val="369347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928B25-D750-BC49-BCAF-23AC47FF787D}"/>
              </a:ext>
            </a:extLst>
          </p:cNvPr>
          <p:cNvSpPr txBox="1"/>
          <p:nvPr/>
        </p:nvSpPr>
        <p:spPr>
          <a:xfrm>
            <a:off x="587829" y="653143"/>
            <a:ext cx="5268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What we’ll be learning this term….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851CB09E-1176-4745-9870-5C4F3628635C}"/>
              </a:ext>
            </a:extLst>
          </p:cNvPr>
          <p:cNvSpPr/>
          <p:nvPr/>
        </p:nvSpPr>
        <p:spPr>
          <a:xfrm>
            <a:off x="1001486" y="1404256"/>
            <a:ext cx="1937657" cy="936171"/>
          </a:xfrm>
          <a:prstGeom prst="wedgeRoundRectCallout">
            <a:avLst>
              <a:gd name="adj1" fmla="val 67369"/>
              <a:gd name="adj2" fmla="val 10784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to play a brass instrument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772A537A-77D8-A547-B3BD-420078A51927}"/>
              </a:ext>
            </a:extLst>
          </p:cNvPr>
          <p:cNvSpPr/>
          <p:nvPr/>
        </p:nvSpPr>
        <p:spPr>
          <a:xfrm>
            <a:off x="5061857" y="1404257"/>
            <a:ext cx="1937657" cy="936171"/>
          </a:xfrm>
          <a:prstGeom prst="wedgeRoundRectCallout">
            <a:avLst>
              <a:gd name="adj1" fmla="val -51170"/>
              <a:gd name="adj2" fmla="val 7761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to play the dhol drum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77B29703-B8B5-A64A-9CEE-77F106B8AB5B}"/>
              </a:ext>
            </a:extLst>
          </p:cNvPr>
          <p:cNvSpPr/>
          <p:nvPr/>
        </p:nvSpPr>
        <p:spPr>
          <a:xfrm>
            <a:off x="794658" y="3015343"/>
            <a:ext cx="1937657" cy="936171"/>
          </a:xfrm>
          <a:prstGeom prst="wedgeRoundRectCallout">
            <a:avLst>
              <a:gd name="adj1" fmla="val 74111"/>
              <a:gd name="adj2" fmla="val -1424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About Bollywood films and its music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BF3DAD-254B-9F41-A105-E60FEBE00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153" y="2762250"/>
            <a:ext cx="2222555" cy="1896835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C255ACC-AD3A-C84B-B578-EDDA32B50E2D}"/>
              </a:ext>
            </a:extLst>
          </p:cNvPr>
          <p:cNvSpPr/>
          <p:nvPr/>
        </p:nvSpPr>
        <p:spPr>
          <a:xfrm>
            <a:off x="5802086" y="3015343"/>
            <a:ext cx="1937657" cy="936171"/>
          </a:xfrm>
          <a:prstGeom prst="wedgeRoundRectCallout">
            <a:avLst>
              <a:gd name="adj1" fmla="val -102293"/>
              <a:gd name="adj2" fmla="val -14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About music</a:t>
            </a:r>
          </a:p>
        </p:txBody>
      </p:sp>
    </p:spTree>
    <p:extLst>
      <p:ext uri="{BB962C8B-B14F-4D97-AF65-F5344CB8AC3E}">
        <p14:creationId xmlns:p14="http://schemas.microsoft.com/office/powerpoint/2010/main" val="302666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634D40-9681-244C-A764-790E63FE6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257" y="1290864"/>
            <a:ext cx="2290535" cy="22462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4FAE9D-3102-B64A-A495-4567F8227B60}"/>
              </a:ext>
            </a:extLst>
          </p:cNvPr>
          <p:cNvSpPr txBox="1"/>
          <p:nvPr/>
        </p:nvSpPr>
        <p:spPr>
          <a:xfrm>
            <a:off x="2612571" y="478971"/>
            <a:ext cx="4005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dhol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545896-1207-AC4D-96B1-DEE30EF3D911}"/>
              </a:ext>
            </a:extLst>
          </p:cNvPr>
          <p:cNvSpPr/>
          <p:nvPr/>
        </p:nvSpPr>
        <p:spPr>
          <a:xfrm rot="20373390">
            <a:off x="828132" y="771359"/>
            <a:ext cx="13901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dagga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FF29CD-E8A9-5247-A152-66C5C7820CB3}"/>
              </a:ext>
            </a:extLst>
          </p:cNvPr>
          <p:cNvSpPr/>
          <p:nvPr/>
        </p:nvSpPr>
        <p:spPr>
          <a:xfrm rot="20373390">
            <a:off x="1113952" y="1613937"/>
            <a:ext cx="10262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thilli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1252B1-0081-3747-B8B4-E510337C2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9885" y="1182204"/>
            <a:ext cx="898071" cy="724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588C5F-61B1-7249-91C6-BEB5C85267B1}"/>
              </a:ext>
            </a:extLst>
          </p:cNvPr>
          <p:cNvSpPr txBox="1"/>
          <p:nvPr/>
        </p:nvSpPr>
        <p:spPr>
          <a:xfrm>
            <a:off x="7064829" y="2044633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Let’s move!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A6FF0C-E9E5-754B-83B7-78F81DD877D7}"/>
              </a:ext>
            </a:extLst>
          </p:cNvPr>
          <p:cNvSpPr/>
          <p:nvPr/>
        </p:nvSpPr>
        <p:spPr>
          <a:xfrm>
            <a:off x="7106450" y="2446239"/>
            <a:ext cx="11849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walk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09F059-BA8D-6C40-B6DB-35D37A1AD247}"/>
              </a:ext>
            </a:extLst>
          </p:cNvPr>
          <p:cNvSpPr/>
          <p:nvPr/>
        </p:nvSpPr>
        <p:spPr>
          <a:xfrm>
            <a:off x="6834816" y="3124844"/>
            <a:ext cx="18517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jogging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E4CD38-86A8-2B43-9694-6D0656DED621}"/>
              </a:ext>
            </a:extLst>
          </p:cNvPr>
          <p:cNvSpPr/>
          <p:nvPr/>
        </p:nvSpPr>
        <p:spPr>
          <a:xfrm>
            <a:off x="7137973" y="3869318"/>
            <a:ext cx="14414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stride</a:t>
            </a:r>
          </a:p>
        </p:txBody>
      </p:sp>
      <p:pic>
        <p:nvPicPr>
          <p:cNvPr id="13" name="04 Aaj Ki Raat.m4a">
            <a:hlinkClick r:id="" action="ppaction://media"/>
            <a:extLst>
              <a:ext uri="{FF2B5EF4-FFF2-40B4-BE49-F238E27FC236}">
                <a16:creationId xmlns:a16="http://schemas.microsoft.com/office/drawing/2014/main" id="{884511F3-263B-DE4C-A645-EF8B1E940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18477" y="4192484"/>
            <a:ext cx="603580" cy="6035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165DEF-6805-004E-8598-2764105257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476" y="3124844"/>
            <a:ext cx="2312269" cy="121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9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92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4FC55-B2F0-ED4D-9415-7205EEC4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90" y="375780"/>
            <a:ext cx="5748809" cy="930647"/>
          </a:xfrm>
        </p:spPr>
        <p:txBody>
          <a:bodyPr/>
          <a:lstStyle/>
          <a:p>
            <a:r>
              <a:rPr lang="en-US" sz="2800" dirty="0"/>
              <a:t>What have we learned in </a:t>
            </a:r>
            <a:br>
              <a:rPr lang="en-US" sz="2800" dirty="0"/>
            </a:br>
            <a:r>
              <a:rPr lang="en-US" sz="2800" dirty="0"/>
              <a:t>Lesson 1 of Bollywood Brass?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90FDD61-DA0F-3B43-B0AF-65102CDECAE8}"/>
              </a:ext>
            </a:extLst>
          </p:cNvPr>
          <p:cNvSpPr/>
          <p:nvPr/>
        </p:nvSpPr>
        <p:spPr>
          <a:xfrm>
            <a:off x="193607" y="3310630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The names of the beaters for a dhol.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AE624AD-3302-5A42-B329-60137FEB11E2}"/>
              </a:ext>
            </a:extLst>
          </p:cNvPr>
          <p:cNvSpPr/>
          <p:nvPr/>
        </p:nvSpPr>
        <p:spPr>
          <a:xfrm>
            <a:off x="6725835" y="3321972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How to keep a steady beat on a dhol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018E42E-5AF8-044D-9BD0-8019CC5FE1AA}"/>
              </a:ext>
            </a:extLst>
          </p:cNvPr>
          <p:cNvSpPr/>
          <p:nvPr/>
        </p:nvSpPr>
        <p:spPr>
          <a:xfrm>
            <a:off x="6725835" y="1831099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Dagga &amp; </a:t>
            </a:r>
            <a:r>
              <a:rPr lang="en-US" sz="1600" dirty="0" err="1">
                <a:solidFill>
                  <a:schemeClr val="accent5"/>
                </a:solidFill>
                <a:latin typeface="Abbey Road NF" panose="02080603090308020603" pitchFamily="18" charset="0"/>
              </a:rPr>
              <a:t>tilli</a:t>
            </a:r>
            <a:endParaRPr lang="en-US" sz="1600" dirty="0">
              <a:solidFill>
                <a:schemeClr val="accent5"/>
              </a:solidFill>
              <a:latin typeface="Abbey Road NF" panose="020806030903080206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E3FF07-7FAD-3B44-A135-F62E6060D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384" y="1628524"/>
            <a:ext cx="3902626" cy="3030273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95C7566-7EE2-9947-8B86-621F667583F3}"/>
              </a:ext>
            </a:extLst>
          </p:cNvPr>
          <p:cNvSpPr/>
          <p:nvPr/>
        </p:nvSpPr>
        <p:spPr>
          <a:xfrm>
            <a:off x="193607" y="2011063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The main features of Bollywood films and music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80DD45C-E30F-4546-939B-AC0A4737B78D}"/>
              </a:ext>
            </a:extLst>
          </p:cNvPr>
          <p:cNvSpPr/>
          <p:nvPr/>
        </p:nvSpPr>
        <p:spPr>
          <a:xfrm>
            <a:off x="6815173" y="375780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The rhythms of walk, jogging &amp; stride</a:t>
            </a:r>
          </a:p>
        </p:txBody>
      </p:sp>
    </p:spTree>
    <p:extLst>
      <p:ext uri="{BB962C8B-B14F-4D97-AF65-F5344CB8AC3E}">
        <p14:creationId xmlns:p14="http://schemas.microsoft.com/office/powerpoint/2010/main" val="352190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1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C8D16E-2934-1142-9604-24BD080E8496}"/>
              </a:ext>
            </a:extLst>
          </p:cNvPr>
          <p:cNvSpPr txBox="1"/>
          <p:nvPr/>
        </p:nvSpPr>
        <p:spPr>
          <a:xfrm>
            <a:off x="1271814" y="3799114"/>
            <a:ext cx="4082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https://www.youtube.com/watch?v=1QlZiPY_SlA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F478B-69AB-FC47-B255-A0EBD716D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71" y="1316264"/>
            <a:ext cx="5566229" cy="23738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29A446-3A8E-6847-825C-2A9F3F0C054F}"/>
              </a:ext>
            </a:extLst>
          </p:cNvPr>
          <p:cNvSpPr txBox="1"/>
          <p:nvPr/>
        </p:nvSpPr>
        <p:spPr>
          <a:xfrm>
            <a:off x="6531429" y="783771"/>
            <a:ext cx="226422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Watch this clip of Bollywood dancing from a film, then design the front page of your project book.</a:t>
            </a:r>
          </a:p>
          <a:p>
            <a:endParaRPr lang="en-US" sz="2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Next time we’ll be looking at ‘</a:t>
            </a:r>
            <a:r>
              <a:rPr 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rhythm and pulse’</a:t>
            </a:r>
          </a:p>
        </p:txBody>
      </p:sp>
    </p:spTree>
    <p:extLst>
      <p:ext uri="{BB962C8B-B14F-4D97-AF65-F5344CB8AC3E}">
        <p14:creationId xmlns:p14="http://schemas.microsoft.com/office/powerpoint/2010/main" val="147697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896426"/>
      </p:ext>
    </p:extLst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273</Words>
  <Application>Microsoft Macintosh PowerPoint</Application>
  <PresentationFormat>On-screen Show (16:9)</PresentationFormat>
  <Paragraphs>39</Paragraphs>
  <Slides>9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Abbey Road NF</vt:lpstr>
      <vt:lpstr>Alfa Slab One</vt:lpstr>
      <vt:lpstr>Arial</vt:lpstr>
      <vt:lpstr>Hip Pop NF</vt:lpstr>
      <vt:lpstr>Arial Rounded MT Bold</vt:lpstr>
      <vt:lpstr>Proxima Nova</vt:lpstr>
      <vt:lpstr>Gameday</vt:lpstr>
      <vt:lpstr>PowerPoint Presentation</vt:lpstr>
      <vt:lpstr>PowerPoint Presentation</vt:lpstr>
      <vt:lpstr>Keeping a steady beat  (feeling the pulse)</vt:lpstr>
      <vt:lpstr>PowerPoint Presentation</vt:lpstr>
      <vt:lpstr>PowerPoint Presentation</vt:lpstr>
      <vt:lpstr>PowerPoint Presentation</vt:lpstr>
      <vt:lpstr>What have we learned in  Lesson 1 of Bollywood Brass?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Caribbean Steel Pans</dc:title>
  <cp:lastModifiedBy>David Rose</cp:lastModifiedBy>
  <cp:revision>43</cp:revision>
  <dcterms:modified xsi:type="dcterms:W3CDTF">2021-12-15T14:17:51Z</dcterms:modified>
</cp:coreProperties>
</file>