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1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Alfa Slab One" pitchFamily="2" charset="77"/>
      <p:regular r:id="rId10"/>
    </p:embeddedFont>
    <p:embeddedFont>
      <p:font typeface="Proxima Nova" panose="02000506030000020004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6B4DF4-9ECB-4821-A264-CD5B0666BDCF}">
  <a:tblStyle styleId="{176B4DF4-9ECB-4821-A264-CD5B0666BD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715"/>
  </p:normalViewPr>
  <p:slideViewPr>
    <p:cSldViewPr snapToGrid="0" snapToObjects="1">
      <p:cViewPr varScale="1">
        <p:scale>
          <a:sx n="162" d="100"/>
          <a:sy n="162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AA6192-FAA7-0442-9FF6-88F9A780B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212" y="251047"/>
            <a:ext cx="6263013" cy="45311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379DD8-7DB8-EE49-9FA9-2AE10EF1D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45" y="494018"/>
            <a:ext cx="2099936" cy="13974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367ADE-72C3-0046-9C3D-A36A4759F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007" y="289525"/>
            <a:ext cx="1572364" cy="16366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5ED416E-55F5-7042-AA5C-A2AA6689C1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285" y="2777610"/>
            <a:ext cx="2298455" cy="178468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4D625A7-0B14-2146-BD73-507E5CD7DC9D}"/>
              </a:ext>
            </a:extLst>
          </p:cNvPr>
          <p:cNvSpPr txBox="1"/>
          <p:nvPr/>
        </p:nvSpPr>
        <p:spPr>
          <a:xfrm>
            <a:off x="3106454" y="546393"/>
            <a:ext cx="3757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Welcome to…..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1BCC730-1189-494F-9CD6-70A9F0F17B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4698" y="2410589"/>
            <a:ext cx="1620035" cy="20412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AA85D9-8AA2-C445-94B6-A020755477E9}"/>
              </a:ext>
            </a:extLst>
          </p:cNvPr>
          <p:cNvSpPr txBox="1"/>
          <p:nvPr/>
        </p:nvSpPr>
        <p:spPr>
          <a:xfrm>
            <a:off x="3027765" y="1944893"/>
            <a:ext cx="3621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77"/>
              </a:rPr>
              <a:t>Planet Brass!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DEBD9D-0543-BE46-9714-1C3DA1C88E50}"/>
              </a:ext>
            </a:extLst>
          </p:cNvPr>
          <p:cNvSpPr txBox="1"/>
          <p:nvPr/>
        </p:nvSpPr>
        <p:spPr>
          <a:xfrm>
            <a:off x="4838322" y="4251778"/>
            <a:ext cx="1964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 Rounded MT Bold" panose="020F0704030504030204" pitchFamily="34" charset="77"/>
              </a:rPr>
              <a:t>With Mr. Rose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4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4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E0FC1-2F2D-F344-AF1A-F0E67D9F7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41745"/>
            <a:ext cx="1886555" cy="61164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Warm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F5E3BF-8FE5-1D41-AE4F-C7CB03AA6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34" y="1495681"/>
            <a:ext cx="3503842" cy="2709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FDA65C-C1D4-A748-99A9-0B8C8196DB5E}"/>
              </a:ext>
            </a:extLst>
          </p:cNvPr>
          <p:cNvSpPr txBox="1"/>
          <p:nvPr/>
        </p:nvSpPr>
        <p:spPr>
          <a:xfrm>
            <a:off x="1363717" y="3145221"/>
            <a:ext cx="53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Bass drum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22D213-07BA-3042-A622-D05AB29A0B25}"/>
              </a:ext>
            </a:extLst>
          </p:cNvPr>
          <p:cNvSpPr txBox="1"/>
          <p:nvPr/>
        </p:nvSpPr>
        <p:spPr>
          <a:xfrm>
            <a:off x="2798381" y="1798371"/>
            <a:ext cx="867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High- hat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C8C28B-AB79-5B47-806E-42D5D0CCE6EB}"/>
              </a:ext>
            </a:extLst>
          </p:cNvPr>
          <p:cNvSpPr txBox="1"/>
          <p:nvPr/>
        </p:nvSpPr>
        <p:spPr>
          <a:xfrm>
            <a:off x="591207" y="156866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cymbal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158B55-5561-6449-BF2C-B1F410BD3100}"/>
              </a:ext>
            </a:extLst>
          </p:cNvPr>
          <p:cNvSpPr txBox="1"/>
          <p:nvPr/>
        </p:nvSpPr>
        <p:spPr>
          <a:xfrm>
            <a:off x="4217276" y="496614"/>
            <a:ext cx="46508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Are you ready …… ‘cos you’re in for a treat?</a:t>
            </a:r>
          </a:p>
          <a:p>
            <a:r>
              <a:rPr lang="en-US" sz="1600" dirty="0">
                <a:solidFill>
                  <a:srgbClr val="FFFF00"/>
                </a:solidFill>
              </a:rPr>
              <a:t>Are you ready ….with your fingers and feet?</a:t>
            </a:r>
          </a:p>
          <a:p>
            <a:r>
              <a:rPr lang="en-US" sz="1600" dirty="0">
                <a:solidFill>
                  <a:srgbClr val="FFFF00"/>
                </a:solidFill>
              </a:rPr>
              <a:t>Are you ready…can you feel the beat?</a:t>
            </a:r>
          </a:p>
          <a:p>
            <a:r>
              <a:rPr lang="en-US" sz="1600" dirty="0">
                <a:solidFill>
                  <a:srgbClr val="FFFF00"/>
                </a:solidFill>
              </a:rPr>
              <a:t>We are the human drum kit!</a:t>
            </a:r>
          </a:p>
          <a:p>
            <a:endParaRPr lang="en-US" sz="1600" dirty="0">
              <a:solidFill>
                <a:srgbClr val="FFFF00"/>
              </a:solidFill>
            </a:endParaRPr>
          </a:p>
          <a:p>
            <a:endParaRPr lang="en-US" sz="1600" dirty="0">
              <a:solidFill>
                <a:srgbClr val="FFFF00"/>
              </a:solidFill>
            </a:endParaRPr>
          </a:p>
          <a:p>
            <a:endParaRPr lang="en-US" sz="1600" dirty="0">
              <a:solidFill>
                <a:srgbClr val="FFFF00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</a:rPr>
              <a:t>Boom, </a:t>
            </a:r>
            <a:r>
              <a:rPr lang="en-US" sz="1600">
                <a:solidFill>
                  <a:srgbClr val="FFFF00"/>
                </a:solidFill>
              </a:rPr>
              <a:t>boom, </a:t>
            </a:r>
            <a:r>
              <a:rPr lang="en-US" sz="1600" dirty="0">
                <a:solidFill>
                  <a:srgbClr val="FFFF00"/>
                </a:solidFill>
              </a:rPr>
              <a:t>goes the big bass drum</a:t>
            </a:r>
          </a:p>
          <a:p>
            <a:endParaRPr lang="en-US" sz="1600" dirty="0">
              <a:solidFill>
                <a:srgbClr val="FFFF00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</a:rPr>
              <a:t>Listen to the high hat </a:t>
            </a:r>
            <a:r>
              <a:rPr lang="en-US" sz="1600" dirty="0" err="1">
                <a:solidFill>
                  <a:srgbClr val="FFFF00"/>
                </a:solidFill>
              </a:rPr>
              <a:t>tsch</a:t>
            </a:r>
            <a:r>
              <a:rPr lang="en-US" sz="1600" dirty="0">
                <a:solidFill>
                  <a:srgbClr val="FFFF00"/>
                </a:solidFill>
              </a:rPr>
              <a:t>, </a:t>
            </a:r>
            <a:r>
              <a:rPr lang="en-US" sz="1600" dirty="0" err="1">
                <a:solidFill>
                  <a:srgbClr val="FFFF00"/>
                </a:solidFill>
              </a:rPr>
              <a:t>tsch</a:t>
            </a:r>
            <a:endParaRPr lang="en-US" sz="1600" dirty="0">
              <a:solidFill>
                <a:srgbClr val="FFFF00"/>
              </a:solidFill>
            </a:endParaRPr>
          </a:p>
          <a:p>
            <a:endParaRPr lang="en-US" sz="1600" dirty="0">
              <a:solidFill>
                <a:srgbClr val="FFFF00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</a:rPr>
              <a:t>Crash on the cymbal “</a:t>
            </a:r>
            <a:r>
              <a:rPr lang="en-US" sz="1600" dirty="0" err="1">
                <a:solidFill>
                  <a:srgbClr val="FFFF00"/>
                </a:solidFill>
              </a:rPr>
              <a:t>sshh</a:t>
            </a:r>
            <a:r>
              <a:rPr lang="en-US" sz="1600" dirty="0">
                <a:solidFill>
                  <a:srgbClr val="FFFF00"/>
                </a:solidFill>
              </a:rPr>
              <a:t>……………………..”</a:t>
            </a:r>
          </a:p>
        </p:txBody>
      </p:sp>
      <p:pic>
        <p:nvPicPr>
          <p:cNvPr id="9" name="02 House Rap in F (2).m4a">
            <a:hlinkClick r:id="" action="ppaction://media"/>
            <a:extLst>
              <a:ext uri="{FF2B5EF4-FFF2-40B4-BE49-F238E27FC236}">
                <a16:creationId xmlns:a16="http://schemas.microsoft.com/office/drawing/2014/main" id="{8A8026A4-7C62-6B4B-A662-D54D34C7F7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9496" y="39118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977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/>
      <p:bldP spid="8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E33745-25C8-C641-A317-5796C0B063F8}"/>
              </a:ext>
            </a:extLst>
          </p:cNvPr>
          <p:cNvSpPr txBox="1"/>
          <p:nvPr/>
        </p:nvSpPr>
        <p:spPr>
          <a:xfrm>
            <a:off x="360218" y="363299"/>
            <a:ext cx="2013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Your Booklet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336FC7-CEAB-3D41-B94F-471F083B5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01" y="992009"/>
            <a:ext cx="2508620" cy="35517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9B1E9D-C44A-E44E-B2F6-9EF69DCA650D}"/>
              </a:ext>
            </a:extLst>
          </p:cNvPr>
          <p:cNvSpPr/>
          <p:nvPr/>
        </p:nvSpPr>
        <p:spPr>
          <a:xfrm rot="20965763">
            <a:off x="4338478" y="2341138"/>
            <a:ext cx="31005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Emma </a:t>
            </a:r>
            <a:r>
              <a:rPr lang="en-US" sz="2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Raducanu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02760B-82F9-2F40-ACCB-BFAD89B0E2F7}"/>
              </a:ext>
            </a:extLst>
          </p:cNvPr>
          <p:cNvSpPr/>
          <p:nvPr/>
        </p:nvSpPr>
        <p:spPr>
          <a:xfrm rot="1309756">
            <a:off x="5778102" y="1131082"/>
            <a:ext cx="31229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Marcus Rashford</a:t>
            </a:r>
          </a:p>
        </p:txBody>
      </p:sp>
    </p:spTree>
    <p:extLst>
      <p:ext uri="{BB962C8B-B14F-4D97-AF65-F5344CB8AC3E}">
        <p14:creationId xmlns:p14="http://schemas.microsoft.com/office/powerpoint/2010/main" val="42094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B2D59B-A121-D245-9209-CA1E11D7C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24" y="502921"/>
            <a:ext cx="2993480" cy="42382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14C1ED-2390-C548-AD02-3DD401A0D170}"/>
              </a:ext>
            </a:extLst>
          </p:cNvPr>
          <p:cNvSpPr txBox="1"/>
          <p:nvPr/>
        </p:nvSpPr>
        <p:spPr>
          <a:xfrm>
            <a:off x="3895344" y="74066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In my house……..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5E92C-E825-DE4D-B339-38F28C847002}"/>
              </a:ext>
            </a:extLst>
          </p:cNvPr>
          <p:cNvSpPr txBox="1"/>
          <p:nvPr/>
        </p:nvSpPr>
        <p:spPr>
          <a:xfrm>
            <a:off x="4395216" y="1524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In school……..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73E987-F261-3B42-B31F-CEDEAE4178A3}"/>
              </a:ext>
            </a:extLst>
          </p:cNvPr>
          <p:cNvSpPr txBox="1"/>
          <p:nvPr/>
        </p:nvSpPr>
        <p:spPr>
          <a:xfrm>
            <a:off x="4139184" y="2307336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On tv……..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84C4A3-B22D-044D-8DE7-FF519974B1DD}"/>
              </a:ext>
            </a:extLst>
          </p:cNvPr>
          <p:cNvSpPr txBox="1"/>
          <p:nvPr/>
        </p:nvSpPr>
        <p:spPr>
          <a:xfrm>
            <a:off x="4139184" y="3090672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I have played …….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8F9142-C3BD-9146-B57A-57BDB13DC004}"/>
              </a:ext>
            </a:extLst>
          </p:cNvPr>
          <p:cNvSpPr txBox="1"/>
          <p:nvPr/>
        </p:nvSpPr>
        <p:spPr>
          <a:xfrm>
            <a:off x="4255008" y="4014216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I have sung……..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7DE8FB-EA9B-5247-93F4-F9F095484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864" y="1524000"/>
            <a:ext cx="633710" cy="7833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3BD691-2A57-874B-8C3C-A9A399637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602" y="3490730"/>
            <a:ext cx="578358" cy="7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E5A86C-36F5-E744-B3EF-441FCA98C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594" y="434170"/>
            <a:ext cx="2819581" cy="39920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F26C07-17EB-F643-A969-C9C7E94C6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25" y="434171"/>
            <a:ext cx="1736097" cy="1293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8F6E29-7F17-5E40-B90A-D58A37278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158" y="1080686"/>
            <a:ext cx="1476109" cy="1739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D880BD-DF8C-1B49-8139-62475ED8D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3144635"/>
            <a:ext cx="2603500" cy="128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4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22F0FB-663F-C24C-BBD7-B10325D12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61" y="414852"/>
            <a:ext cx="2885371" cy="40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7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02B5D8-AB62-8E4D-BE2A-D795849CB369}"/>
              </a:ext>
            </a:extLst>
          </p:cNvPr>
          <p:cNvSpPr/>
          <p:nvPr/>
        </p:nvSpPr>
        <p:spPr>
          <a:xfrm>
            <a:off x="3187301" y="1442649"/>
            <a:ext cx="31229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See you next week!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A69656-2D17-5F4A-BE11-23004CFFF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85324">
            <a:off x="796601" y="1995214"/>
            <a:ext cx="2601034" cy="19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48088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109</Words>
  <Application>Microsoft Macintosh PowerPoint</Application>
  <PresentationFormat>On-screen Show (16:9)</PresentationFormat>
  <Paragraphs>28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Alfa Slab One</vt:lpstr>
      <vt:lpstr>Arial Rounded MT Bold</vt:lpstr>
      <vt:lpstr>Proxima Nova</vt:lpstr>
      <vt:lpstr>Gameday</vt:lpstr>
      <vt:lpstr>PowerPoint Presentation</vt:lpstr>
      <vt:lpstr>Warm up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Caribbean Steel Pans</dc:title>
  <cp:lastModifiedBy>David Rose</cp:lastModifiedBy>
  <cp:revision>44</cp:revision>
  <dcterms:modified xsi:type="dcterms:W3CDTF">2021-09-13T11:57:39Z</dcterms:modified>
</cp:coreProperties>
</file>